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4" r:id="rId2"/>
    <p:sldMasterId id="2147483676" r:id="rId3"/>
    <p:sldMasterId id="2147483678" r:id="rId4"/>
    <p:sldMasterId id="2147483680" r:id="rId5"/>
    <p:sldMasterId id="2147483683" r:id="rId6"/>
    <p:sldMasterId id="2147483685" r:id="rId7"/>
    <p:sldMasterId id="2147483688" r:id="rId8"/>
    <p:sldMasterId id="2147483690" r:id="rId9"/>
  </p:sldMasterIdLst>
  <p:notesMasterIdLst>
    <p:notesMasterId r:id="rId44"/>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x="12192000" cy="6858000"/>
  <p:notesSz cx="6858000" cy="9144000"/>
  <p:embeddedFontLst>
    <p:embeddedFont>
      <p:font typeface="Georgia" panose="02040502050405020303" pitchFamily="18"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ngfXZEVG/stITIDmvjeiHgNXk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0"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font" Target="fonts/font1.fntdata"/><Relationship Id="rId53" Type="http://customschemas.google.com/relationships/presentationmetadata" Target="metadata"/><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font" Target="fonts/font2.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Tips / delete before presenting</a:t>
            </a:r>
            <a:endParaRPr/>
          </a:p>
        </p:txBody>
      </p:sp>
      <p:sp>
        <p:nvSpPr>
          <p:cNvPr id="150" name="Google Shape;15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Secondary; bullets with multiple levels</a:t>
            </a:r>
            <a:endParaRPr/>
          </a:p>
          <a:p>
            <a:pPr marL="0" lvl="0" indent="0" algn="l" rtl="0">
              <a:spcBef>
                <a:spcPts val="0"/>
              </a:spcBef>
              <a:spcAft>
                <a:spcPts val="0"/>
              </a:spcAft>
              <a:buNone/>
            </a:pPr>
            <a:endParaRPr/>
          </a:p>
        </p:txBody>
      </p:sp>
      <p:sp>
        <p:nvSpPr>
          <p:cNvPr id="255" name="Google Shape;2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Secondary; two line time with mixed bullets</a:t>
            </a:r>
            <a:endParaRPr/>
          </a:p>
          <a:p>
            <a:pPr marL="0" lvl="0" indent="0" algn="l" rtl="0">
              <a:spcBef>
                <a:spcPts val="0"/>
              </a:spcBef>
              <a:spcAft>
                <a:spcPts val="0"/>
              </a:spcAft>
              <a:buNone/>
            </a:pPr>
            <a:endParaRPr/>
          </a:p>
        </p:txBody>
      </p:sp>
      <p:sp>
        <p:nvSpPr>
          <p:cNvPr id="265" name="Google Shape;2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Secondary; bullets with subhead / multiple levels</a:t>
            </a:r>
            <a:endParaRPr/>
          </a:p>
          <a:p>
            <a:pPr marL="0" lvl="0" indent="0" algn="l" rtl="0">
              <a:spcBef>
                <a:spcPts val="0"/>
              </a:spcBef>
              <a:spcAft>
                <a:spcPts val="0"/>
              </a:spcAft>
              <a:buNone/>
            </a:pPr>
            <a:endParaRPr/>
          </a:p>
        </p:txBody>
      </p:sp>
      <p:sp>
        <p:nvSpPr>
          <p:cNvPr id="275" name="Google Shape;2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Tips / delete before presenting</a:t>
            </a:r>
            <a:endParaRPr/>
          </a:p>
        </p:txBody>
      </p:sp>
      <p:sp>
        <p:nvSpPr>
          <p:cNvPr id="324" name="Google Shape;32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Tips / delete before presenting</a:t>
            </a:r>
            <a:endParaRPr/>
          </a:p>
        </p:txBody>
      </p:sp>
      <p:sp>
        <p:nvSpPr>
          <p:cNvPr id="161" name="Google Shape;16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Tips / delete before presenting</a:t>
            </a:r>
            <a:endParaRPr/>
          </a:p>
        </p:txBody>
      </p:sp>
      <p:sp>
        <p:nvSpPr>
          <p:cNvPr id="351" name="Google Shape;35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Tips / delete before presenting</a:t>
            </a:r>
            <a:endParaRPr/>
          </a:p>
        </p:txBody>
      </p:sp>
      <p:sp>
        <p:nvSpPr>
          <p:cNvPr id="386" name="Google Shape;38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Tips / delete before presenting</a:t>
            </a:r>
            <a:endParaRPr/>
          </a:p>
        </p:txBody>
      </p:sp>
      <p:sp>
        <p:nvSpPr>
          <p:cNvPr id="413" name="Google Shape;41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Tips / delete before presenting</a:t>
            </a:r>
            <a:endParaRPr/>
          </a:p>
        </p:txBody>
      </p:sp>
      <p:sp>
        <p:nvSpPr>
          <p:cNvPr id="178" name="Google Shape;17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Tips / delete before presenting</a:t>
            </a:r>
            <a:endParaRPr/>
          </a:p>
        </p:txBody>
      </p:sp>
      <p:sp>
        <p:nvSpPr>
          <p:cNvPr id="225" name="Google Shape;2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r chart">
  <p:cSld name="Bar chart">
    <p:spTree>
      <p:nvGrpSpPr>
        <p:cNvPr id="1" name="Shape 14"/>
        <p:cNvGrpSpPr/>
        <p:nvPr/>
      </p:nvGrpSpPr>
      <p:grpSpPr>
        <a:xfrm>
          <a:off x="0" y="0"/>
          <a:ext cx="0" cy="0"/>
          <a:chOff x="0" y="0"/>
          <a:chExt cx="0" cy="0"/>
        </a:xfrm>
      </p:grpSpPr>
      <p:sp>
        <p:nvSpPr>
          <p:cNvPr id="15" name="Google Shape;15;p36"/>
          <p:cNvSpPr>
            <a:spLocks noGrp="1"/>
          </p:cNvSpPr>
          <p:nvPr>
            <p:ph type="chart" idx="2"/>
          </p:nvPr>
        </p:nvSpPr>
        <p:spPr>
          <a:xfrm>
            <a:off x="0" y="0"/>
            <a:ext cx="12192000" cy="5669280"/>
          </a:xfrm>
          <a:prstGeom prst="rect">
            <a:avLst/>
          </a:prstGeom>
          <a:noFill/>
          <a:ln>
            <a:noFill/>
          </a:ln>
        </p:spPr>
        <p:txBody>
          <a:bodyPr spcFirstLastPara="1" wrap="square" lIns="91425" tIns="45700" rIns="91425" bIns="45700" anchor="t" anchorCtr="0">
            <a:noAutofit/>
          </a:bodyPr>
          <a:lstStyle>
            <a:lvl1pPr marR="0" lvl="0" algn="l" rtl="0">
              <a:lnSpc>
                <a:spcPct val="123076"/>
              </a:lnSpc>
              <a:spcBef>
                <a:spcPts val="1000"/>
              </a:spcBef>
              <a:spcAft>
                <a:spcPts val="0"/>
              </a:spcAft>
              <a:buClr>
                <a:srgbClr val="C00000"/>
              </a:buClr>
              <a:buSzPts val="2860"/>
              <a:buFont typeface="NTR"/>
              <a:buNone/>
              <a:defRPr sz="2600" b="0" i="0" u="none" strike="noStrike" cap="none">
                <a:solidFill>
                  <a:schemeClr val="dk1"/>
                </a:solidFill>
                <a:latin typeface="Georgia"/>
                <a:ea typeface="Georgia"/>
                <a:cs typeface="Georgia"/>
                <a:sym typeface="Georgia"/>
              </a:defRPr>
            </a:lvl1pPr>
            <a:lvl2pPr marR="0" lvl="1"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R="0" lvl="2"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R="0" lvl="3"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R="0" lvl="4"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36"/>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lt1"/>
                </a:solidFill>
                <a:latin typeface="Times New Roman"/>
                <a:ea typeface="Times New Roman"/>
                <a:cs typeface="Times New Roman"/>
                <a:sym typeface="Times New Roman"/>
              </a:defRPr>
            </a:lvl1pPr>
            <a:lvl2pPr marL="0" lvl="1" indent="0" algn="ctr">
              <a:spcBef>
                <a:spcPts val="0"/>
              </a:spcBef>
              <a:buNone/>
              <a:defRPr sz="1200" b="0" i="0" u="none" strike="noStrike" cap="none">
                <a:solidFill>
                  <a:schemeClr val="lt1"/>
                </a:solidFill>
                <a:latin typeface="Times New Roman"/>
                <a:ea typeface="Times New Roman"/>
                <a:cs typeface="Times New Roman"/>
                <a:sym typeface="Times New Roman"/>
              </a:defRPr>
            </a:lvl2pPr>
            <a:lvl3pPr marL="0" lvl="2" indent="0" algn="ctr">
              <a:spcBef>
                <a:spcPts val="0"/>
              </a:spcBef>
              <a:buNone/>
              <a:defRPr sz="1200" b="0" i="0" u="none" strike="noStrike" cap="none">
                <a:solidFill>
                  <a:schemeClr val="lt1"/>
                </a:solidFill>
                <a:latin typeface="Times New Roman"/>
                <a:ea typeface="Times New Roman"/>
                <a:cs typeface="Times New Roman"/>
                <a:sym typeface="Times New Roman"/>
              </a:defRPr>
            </a:lvl3pPr>
            <a:lvl4pPr marL="0" lvl="3" indent="0" algn="ctr">
              <a:spcBef>
                <a:spcPts val="0"/>
              </a:spcBef>
              <a:buNone/>
              <a:defRPr sz="1200" b="0" i="0" u="none" strike="noStrike" cap="none">
                <a:solidFill>
                  <a:schemeClr val="lt1"/>
                </a:solidFill>
                <a:latin typeface="Times New Roman"/>
                <a:ea typeface="Times New Roman"/>
                <a:cs typeface="Times New Roman"/>
                <a:sym typeface="Times New Roman"/>
              </a:defRPr>
            </a:lvl4pPr>
            <a:lvl5pPr marL="0" lvl="4" indent="0" algn="ctr">
              <a:spcBef>
                <a:spcPts val="0"/>
              </a:spcBef>
              <a:buNone/>
              <a:defRPr sz="1200" b="0" i="0" u="none" strike="noStrike" cap="none">
                <a:solidFill>
                  <a:schemeClr val="lt1"/>
                </a:solidFill>
                <a:latin typeface="Times New Roman"/>
                <a:ea typeface="Times New Roman"/>
                <a:cs typeface="Times New Roman"/>
                <a:sym typeface="Times New Roman"/>
              </a:defRPr>
            </a:lvl5pPr>
            <a:lvl6pPr marL="0" lvl="5" indent="0" algn="ctr">
              <a:spcBef>
                <a:spcPts val="0"/>
              </a:spcBef>
              <a:buNone/>
              <a:defRPr sz="1200" b="0" i="0" u="none" strike="noStrike" cap="none">
                <a:solidFill>
                  <a:schemeClr val="lt1"/>
                </a:solidFill>
                <a:latin typeface="Times New Roman"/>
                <a:ea typeface="Times New Roman"/>
                <a:cs typeface="Times New Roman"/>
                <a:sym typeface="Times New Roman"/>
              </a:defRPr>
            </a:lvl6pPr>
            <a:lvl7pPr marL="0" lvl="6" indent="0" algn="ctr">
              <a:spcBef>
                <a:spcPts val="0"/>
              </a:spcBef>
              <a:buNone/>
              <a:defRPr sz="1200" b="0" i="0" u="none" strike="noStrike" cap="none">
                <a:solidFill>
                  <a:schemeClr val="lt1"/>
                </a:solidFill>
                <a:latin typeface="Times New Roman"/>
                <a:ea typeface="Times New Roman"/>
                <a:cs typeface="Times New Roman"/>
                <a:sym typeface="Times New Roman"/>
              </a:defRPr>
            </a:lvl7pPr>
            <a:lvl8pPr marL="0" lvl="7" indent="0" algn="ctr">
              <a:spcBef>
                <a:spcPts val="0"/>
              </a:spcBef>
              <a:buNone/>
              <a:defRPr sz="1200" b="0" i="0" u="none" strike="noStrike" cap="none">
                <a:solidFill>
                  <a:schemeClr val="lt1"/>
                </a:solidFill>
                <a:latin typeface="Times New Roman"/>
                <a:ea typeface="Times New Roman"/>
                <a:cs typeface="Times New Roman"/>
                <a:sym typeface="Times New Roman"/>
              </a:defRPr>
            </a:lvl8pPr>
            <a:lvl9pPr marL="0" lvl="8" indent="0" algn="ctr">
              <a:spcBef>
                <a:spcPts val="0"/>
              </a:spcBef>
              <a:buNone/>
              <a:defRPr sz="1200" b="0" i="0" u="none" strike="noStrike" cap="none">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on white">
  <p:cSld name="Quote on white">
    <p:spTree>
      <p:nvGrpSpPr>
        <p:cNvPr id="1" name="Shape 58"/>
        <p:cNvGrpSpPr/>
        <p:nvPr/>
      </p:nvGrpSpPr>
      <p:grpSpPr>
        <a:xfrm>
          <a:off x="0" y="0"/>
          <a:ext cx="0" cy="0"/>
          <a:chOff x="0" y="0"/>
          <a:chExt cx="0" cy="0"/>
        </a:xfrm>
      </p:grpSpPr>
      <p:sp>
        <p:nvSpPr>
          <p:cNvPr id="59" name="Google Shape;59;p51"/>
          <p:cNvSpPr txBox="1">
            <a:spLocks noGrp="1"/>
          </p:cNvSpPr>
          <p:nvPr>
            <p:ph type="body" idx="1"/>
          </p:nvPr>
        </p:nvSpPr>
        <p:spPr>
          <a:xfrm>
            <a:off x="609600" y="1645920"/>
            <a:ext cx="10972800" cy="3901313"/>
          </a:xfrm>
          <a:prstGeom prst="rect">
            <a:avLst/>
          </a:prstGeom>
          <a:noFill/>
          <a:ln>
            <a:noFill/>
          </a:ln>
        </p:spPr>
        <p:txBody>
          <a:bodyPr spcFirstLastPara="1" wrap="square" lIns="0" tIns="0" rIns="0" bIns="0" anchor="ctr" anchorCtr="0">
            <a:noAutofit/>
          </a:bodyPr>
          <a:lstStyle>
            <a:lvl1pPr marL="457200" marR="0" lvl="0" indent="-228600" algn="l" rtl="0">
              <a:lnSpc>
                <a:spcPct val="125000"/>
              </a:lnSpc>
              <a:spcBef>
                <a:spcPts val="1000"/>
              </a:spcBef>
              <a:spcAft>
                <a:spcPts val="0"/>
              </a:spcAft>
              <a:buClr>
                <a:srgbClr val="C00000"/>
              </a:buClr>
              <a:buSzPts val="3960"/>
              <a:buFont typeface="NTR"/>
              <a:buNone/>
              <a:defRPr sz="3600" b="0" i="0">
                <a:solidFill>
                  <a:schemeClr val="dk1"/>
                </a:solidFill>
                <a:latin typeface="Georgia"/>
                <a:ea typeface="Georgia"/>
                <a:cs typeface="Georgia"/>
                <a:sym typeface="Georgia"/>
              </a:defRPr>
            </a:lvl1pPr>
            <a:lvl2pPr marL="914400" marR="0" lvl="1" indent="-410210"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51"/>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pic>
        <p:nvPicPr>
          <p:cNvPr id="61" name="Google Shape;61;p51"/>
          <p:cNvPicPr preferRelativeResize="0"/>
          <p:nvPr/>
        </p:nvPicPr>
        <p:blipFill rotWithShape="1">
          <a:blip r:embed="rId2">
            <a:alphaModFix amt="8000"/>
          </a:blip>
          <a:srcRect/>
          <a:stretch/>
        </p:blipFill>
        <p:spPr>
          <a:xfrm>
            <a:off x="1896267" y="0"/>
            <a:ext cx="10650072" cy="6035039"/>
          </a:xfrm>
          <a:prstGeom prst="rect">
            <a:avLst/>
          </a:prstGeom>
          <a:noFill/>
          <a:ln>
            <a:noFill/>
          </a:ln>
        </p:spPr>
      </p:pic>
    </p:spTree>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s progress chart">
  <p:cSld name="Images progress chart">
    <p:spTree>
      <p:nvGrpSpPr>
        <p:cNvPr id="1" name="Shape 62"/>
        <p:cNvGrpSpPr/>
        <p:nvPr/>
      </p:nvGrpSpPr>
      <p:grpSpPr>
        <a:xfrm>
          <a:off x="0" y="0"/>
          <a:ext cx="0" cy="0"/>
          <a:chOff x="0" y="0"/>
          <a:chExt cx="0" cy="0"/>
        </a:xfrm>
      </p:grpSpPr>
      <p:sp>
        <p:nvSpPr>
          <p:cNvPr id="63" name="Google Shape;63;p52"/>
          <p:cNvSpPr>
            <a:spLocks noGrp="1"/>
          </p:cNvSpPr>
          <p:nvPr>
            <p:ph type="dgm" idx="2"/>
          </p:nvPr>
        </p:nvSpPr>
        <p:spPr>
          <a:xfrm>
            <a:off x="0" y="0"/>
            <a:ext cx="12192000" cy="5669280"/>
          </a:xfrm>
          <a:prstGeom prst="rect">
            <a:avLst/>
          </a:prstGeom>
          <a:noFill/>
          <a:ln>
            <a:noFill/>
          </a:ln>
        </p:spPr>
        <p:txBody>
          <a:bodyPr spcFirstLastPara="1" wrap="square" lIns="91425" tIns="45700" rIns="91425" bIns="45700" anchor="t" anchorCtr="0">
            <a:noAutofit/>
          </a:bodyPr>
          <a:lstStyle>
            <a:lvl1pPr marR="0" lvl="0" algn="l" rtl="0">
              <a:lnSpc>
                <a:spcPct val="123076"/>
              </a:lnSpc>
              <a:spcBef>
                <a:spcPts val="1000"/>
              </a:spcBef>
              <a:spcAft>
                <a:spcPts val="0"/>
              </a:spcAft>
              <a:buClr>
                <a:srgbClr val="C00000"/>
              </a:buClr>
              <a:buSzPts val="2860"/>
              <a:buFont typeface="NTR"/>
              <a:buNone/>
              <a:defRPr sz="2600" b="0" i="0">
                <a:solidFill>
                  <a:schemeClr val="dk1"/>
                </a:solidFill>
                <a:latin typeface="Georgia"/>
                <a:ea typeface="Georgia"/>
                <a:cs typeface="Georgia"/>
                <a:sym typeface="Georgia"/>
              </a:defRPr>
            </a:lvl1pPr>
            <a:lvl2pPr marR="0" lvl="1"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R="0" lvl="2"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R="0" lvl="3"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R="0" lvl="4"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4" name="Google Shape;64;p52"/>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5"/>
        <p:cNvGrpSpPr/>
        <p:nvPr/>
      </p:nvGrpSpPr>
      <p:grpSpPr>
        <a:xfrm>
          <a:off x="0" y="0"/>
          <a:ext cx="0" cy="0"/>
          <a:chOff x="0" y="0"/>
          <a:chExt cx="0" cy="0"/>
        </a:xfrm>
      </p:grpSpPr>
      <p:sp>
        <p:nvSpPr>
          <p:cNvPr id="66" name="Google Shape;66;p53"/>
          <p:cNvSpPr>
            <a:spLocks noGrp="1"/>
          </p:cNvSpPr>
          <p:nvPr>
            <p:ph type="tbl" idx="2"/>
          </p:nvPr>
        </p:nvSpPr>
        <p:spPr>
          <a:xfrm>
            <a:off x="0" y="0"/>
            <a:ext cx="12192000" cy="56692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7" name="Google Shape;67;p53"/>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scussion.">
  <p:cSld name="Discussion.">
    <p:spTree>
      <p:nvGrpSpPr>
        <p:cNvPr id="1" name="Shape 68"/>
        <p:cNvGrpSpPr/>
        <p:nvPr/>
      </p:nvGrpSpPr>
      <p:grpSpPr>
        <a:xfrm>
          <a:off x="0" y="0"/>
          <a:ext cx="0" cy="0"/>
          <a:chOff x="0" y="0"/>
          <a:chExt cx="0" cy="0"/>
        </a:xfrm>
      </p:grpSpPr>
      <p:sp>
        <p:nvSpPr>
          <p:cNvPr id="69" name="Google Shape;69;p54"/>
          <p:cNvSpPr txBox="1">
            <a:spLocks noGrp="1"/>
          </p:cNvSpPr>
          <p:nvPr>
            <p:ph type="ctrTitle"/>
          </p:nvPr>
        </p:nvSpPr>
        <p:spPr>
          <a:xfrm>
            <a:off x="609600" y="822958"/>
            <a:ext cx="10972800" cy="4572000"/>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54"/>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estions?">
  <p:cSld name="Questions?">
    <p:spTree>
      <p:nvGrpSpPr>
        <p:cNvPr id="1" name="Shape 71"/>
        <p:cNvGrpSpPr/>
        <p:nvPr/>
      </p:nvGrpSpPr>
      <p:grpSpPr>
        <a:xfrm>
          <a:off x="0" y="0"/>
          <a:ext cx="0" cy="0"/>
          <a:chOff x="0" y="0"/>
          <a:chExt cx="0" cy="0"/>
        </a:xfrm>
      </p:grpSpPr>
      <p:sp>
        <p:nvSpPr>
          <p:cNvPr id="72" name="Google Shape;72;p55"/>
          <p:cNvSpPr txBox="1">
            <a:spLocks noGrp="1"/>
          </p:cNvSpPr>
          <p:nvPr>
            <p:ph type="ctrTitle"/>
          </p:nvPr>
        </p:nvSpPr>
        <p:spPr>
          <a:xfrm>
            <a:off x="609600" y="822959"/>
            <a:ext cx="10972800" cy="4572000"/>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55"/>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74"/>
        <p:cNvGrpSpPr/>
        <p:nvPr/>
      </p:nvGrpSpPr>
      <p:grpSpPr>
        <a:xfrm>
          <a:off x="0" y="0"/>
          <a:ext cx="0" cy="0"/>
          <a:chOff x="0" y="0"/>
          <a:chExt cx="0" cy="0"/>
        </a:xfrm>
      </p:grpSpPr>
      <p:sp>
        <p:nvSpPr>
          <p:cNvPr id="75" name="Google Shape;75;p66"/>
          <p:cNvSpPr txBox="1">
            <a:spLocks noGrp="1"/>
          </p:cNvSpPr>
          <p:nvPr>
            <p:ph type="body" idx="1"/>
          </p:nvPr>
        </p:nvSpPr>
        <p:spPr>
          <a:xfrm>
            <a:off x="609600" y="1645919"/>
            <a:ext cx="10972800" cy="411480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23076"/>
              </a:lnSpc>
              <a:spcBef>
                <a:spcPts val="1000"/>
              </a:spcBef>
              <a:spcAft>
                <a:spcPts val="0"/>
              </a:spcAft>
              <a:buClr>
                <a:srgbClr val="C00000"/>
              </a:buClr>
              <a:buSzPts val="2860"/>
              <a:buFont typeface="NTR"/>
              <a:buChar char="■"/>
              <a:defRPr sz="2600" b="0" i="0">
                <a:solidFill>
                  <a:schemeClr val="dk1"/>
                </a:solidFill>
                <a:latin typeface="Georgia"/>
                <a:ea typeface="Georgia"/>
                <a:cs typeface="Georgia"/>
                <a:sym typeface="Georgia"/>
              </a:defRPr>
            </a:lvl1pPr>
            <a:lvl2pPr marL="914400" marR="0" lvl="1" indent="-426719" algn="l" rtl="0">
              <a:lnSpc>
                <a:spcPct val="123076"/>
              </a:lnSpc>
              <a:spcBef>
                <a:spcPts val="1000"/>
              </a:spcBef>
              <a:spcAft>
                <a:spcPts val="0"/>
              </a:spcAft>
              <a:buClr>
                <a:srgbClr val="C00000"/>
              </a:buClr>
              <a:buSzPts val="312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6" name="Google Shape;76;p66"/>
          <p:cNvSpPr txBox="1">
            <a:spLocks noGrp="1"/>
          </p:cNvSpPr>
          <p:nvPr>
            <p:ph type="title"/>
          </p:nvPr>
        </p:nvSpPr>
        <p:spPr>
          <a:xfrm>
            <a:off x="609600" y="822960"/>
            <a:ext cx="10972800" cy="5045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77" name="Google Shape;77;p66"/>
          <p:cNvCxnSpPr/>
          <p:nvPr/>
        </p:nvCxnSpPr>
        <p:spPr>
          <a:xfrm>
            <a:off x="609600" y="1463040"/>
            <a:ext cx="10972800" cy="0"/>
          </a:xfrm>
          <a:prstGeom prst="straightConnector1">
            <a:avLst/>
          </a:prstGeom>
          <a:noFill/>
          <a:ln w="25400" cap="flat" cmpd="sng">
            <a:solidFill>
              <a:schemeClr val="accent3"/>
            </a:solidFill>
            <a:prstDash val="solid"/>
            <a:miter lim="800000"/>
            <a:headEnd type="none" w="sm" len="sm"/>
            <a:tailEnd type="none" w="sm" len="sm"/>
          </a:ln>
        </p:spPr>
      </p:cxnSp>
      <p:sp>
        <p:nvSpPr>
          <p:cNvPr id="78" name="Google Shape;78;p66"/>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aragraphs w/bullets (adjusted font)">
  <p:cSld name="Paragraphs w/bullets (adjusted font)">
    <p:spTree>
      <p:nvGrpSpPr>
        <p:cNvPr id="1" name="Shape 79"/>
        <p:cNvGrpSpPr/>
        <p:nvPr/>
      </p:nvGrpSpPr>
      <p:grpSpPr>
        <a:xfrm>
          <a:off x="0" y="0"/>
          <a:ext cx="0" cy="0"/>
          <a:chOff x="0" y="0"/>
          <a:chExt cx="0" cy="0"/>
        </a:xfrm>
      </p:grpSpPr>
      <p:sp>
        <p:nvSpPr>
          <p:cNvPr id="80" name="Google Shape;80;p67"/>
          <p:cNvSpPr txBox="1">
            <a:spLocks noGrp="1"/>
          </p:cNvSpPr>
          <p:nvPr>
            <p:ph type="body" idx="1"/>
          </p:nvPr>
        </p:nvSpPr>
        <p:spPr>
          <a:xfrm>
            <a:off x="609600" y="1645920"/>
            <a:ext cx="10972800" cy="41148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20000"/>
              </a:lnSpc>
              <a:spcBef>
                <a:spcPts val="1000"/>
              </a:spcBef>
              <a:spcAft>
                <a:spcPts val="0"/>
              </a:spcAft>
              <a:buClr>
                <a:srgbClr val="C00000"/>
              </a:buClr>
              <a:buSzPts val="2200"/>
              <a:buFont typeface="NTR"/>
              <a:buChar char="■"/>
              <a:defRPr sz="2000" b="0" i="0">
                <a:solidFill>
                  <a:schemeClr val="dk1"/>
                </a:solidFill>
                <a:latin typeface="Georgia"/>
                <a:ea typeface="Georgia"/>
                <a:cs typeface="Georgia"/>
                <a:sym typeface="Georgia"/>
              </a:defRPr>
            </a:lvl1pPr>
            <a:lvl2pPr marL="914400" marR="0" lvl="1" indent="-410210"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1" name="Google Shape;81;p67"/>
          <p:cNvSpPr txBox="1">
            <a:spLocks noGrp="1"/>
          </p:cNvSpPr>
          <p:nvPr>
            <p:ph type="title"/>
          </p:nvPr>
        </p:nvSpPr>
        <p:spPr>
          <a:xfrm>
            <a:off x="609600" y="820449"/>
            <a:ext cx="10972800" cy="5045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82" name="Google Shape;82;p67"/>
          <p:cNvCxnSpPr/>
          <p:nvPr/>
        </p:nvCxnSpPr>
        <p:spPr>
          <a:xfrm>
            <a:off x="609600" y="1463040"/>
            <a:ext cx="10972800" cy="0"/>
          </a:xfrm>
          <a:prstGeom prst="straightConnector1">
            <a:avLst/>
          </a:prstGeom>
          <a:noFill/>
          <a:ln w="25400" cap="flat" cmpd="sng">
            <a:solidFill>
              <a:schemeClr val="accent3"/>
            </a:solidFill>
            <a:prstDash val="solid"/>
            <a:miter lim="800000"/>
            <a:headEnd type="none" w="sm" len="sm"/>
            <a:tailEnd type="none" w="sm" len="sm"/>
          </a:ln>
        </p:spPr>
      </p:cxnSp>
      <p:sp>
        <p:nvSpPr>
          <p:cNvPr id="83" name="Google Shape;83;p67"/>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ed List">
  <p:cSld name="Numbered List">
    <p:spTree>
      <p:nvGrpSpPr>
        <p:cNvPr id="1" name="Shape 84"/>
        <p:cNvGrpSpPr/>
        <p:nvPr/>
      </p:nvGrpSpPr>
      <p:grpSpPr>
        <a:xfrm>
          <a:off x="0" y="0"/>
          <a:ext cx="0" cy="0"/>
          <a:chOff x="0" y="0"/>
          <a:chExt cx="0" cy="0"/>
        </a:xfrm>
      </p:grpSpPr>
      <p:sp>
        <p:nvSpPr>
          <p:cNvPr id="85" name="Google Shape;85;p68"/>
          <p:cNvSpPr txBox="1">
            <a:spLocks noGrp="1"/>
          </p:cNvSpPr>
          <p:nvPr>
            <p:ph type="body" idx="1"/>
          </p:nvPr>
        </p:nvSpPr>
        <p:spPr>
          <a:xfrm>
            <a:off x="609600" y="1645920"/>
            <a:ext cx="10972800" cy="4114800"/>
          </a:xfrm>
          <a:prstGeom prst="rect">
            <a:avLst/>
          </a:prstGeom>
          <a:noFill/>
          <a:ln>
            <a:noFill/>
          </a:ln>
        </p:spPr>
        <p:txBody>
          <a:bodyPr spcFirstLastPara="1" wrap="square" lIns="0" tIns="0" rIns="0" bIns="0" anchor="t" anchorCtr="0">
            <a:noAutofit/>
          </a:bodyPr>
          <a:lstStyle>
            <a:lvl1pPr marL="457200" marR="0" lvl="0" indent="-410210" algn="l" rtl="0">
              <a:lnSpc>
                <a:spcPct val="123076"/>
              </a:lnSpc>
              <a:spcBef>
                <a:spcPts val="1000"/>
              </a:spcBef>
              <a:spcAft>
                <a:spcPts val="0"/>
              </a:spcAft>
              <a:buClr>
                <a:srgbClr val="C00000"/>
              </a:buClr>
              <a:buSzPts val="2860"/>
              <a:buFont typeface="Arial"/>
              <a:buAutoNum type="arabicPeriod"/>
              <a:defRPr sz="2600" b="0" i="0">
                <a:solidFill>
                  <a:schemeClr val="dk1"/>
                </a:solidFill>
                <a:latin typeface="Georgia"/>
                <a:ea typeface="Georgia"/>
                <a:cs typeface="Georgia"/>
                <a:sym typeface="Georgia"/>
              </a:defRPr>
            </a:lvl1pPr>
            <a:lvl2pPr marL="914400" marR="0" lvl="1" indent="-228600" algn="l" rtl="0">
              <a:lnSpc>
                <a:spcPct val="133333"/>
              </a:lnSpc>
              <a:spcBef>
                <a:spcPts val="1000"/>
              </a:spcBef>
              <a:spcAft>
                <a:spcPts val="0"/>
              </a:spcAft>
              <a:buClr>
                <a:srgbClr val="C00000"/>
              </a:buClr>
              <a:buSzPts val="2640"/>
              <a:buFont typeface="Arial"/>
              <a:buNone/>
              <a:defRPr sz="2400" b="0" i="0" u="none" strike="noStrike" cap="none">
                <a:solidFill>
                  <a:schemeClr val="dk1"/>
                </a:solidFill>
                <a:latin typeface="Georgia"/>
                <a:ea typeface="Georgia"/>
                <a:cs typeface="Georgia"/>
                <a:sym typeface="Georgia"/>
              </a:defRPr>
            </a:lvl2pPr>
            <a:lvl3pPr marL="1371600" marR="0" lvl="2" indent="-228600" algn="l" rtl="0">
              <a:lnSpc>
                <a:spcPct val="133333"/>
              </a:lnSpc>
              <a:spcBef>
                <a:spcPts val="1000"/>
              </a:spcBef>
              <a:spcAft>
                <a:spcPts val="0"/>
              </a:spcAft>
              <a:buClr>
                <a:srgbClr val="C00000"/>
              </a:buClr>
              <a:buSzPts val="1920"/>
              <a:buFont typeface="Arial"/>
              <a:buNone/>
              <a:defRPr sz="2400" b="0" i="0" u="none" strike="noStrike" cap="none">
                <a:solidFill>
                  <a:schemeClr val="dk1"/>
                </a:solidFill>
                <a:latin typeface="Georgia"/>
                <a:ea typeface="Georgia"/>
                <a:cs typeface="Georgia"/>
                <a:sym typeface="Georgia"/>
              </a:defRPr>
            </a:lvl3pPr>
            <a:lvl4pPr marL="1828800" marR="0" lvl="3" indent="-228600" algn="l" rtl="0">
              <a:lnSpc>
                <a:spcPct val="116666"/>
              </a:lnSpc>
              <a:spcBef>
                <a:spcPts val="1000"/>
              </a:spcBef>
              <a:spcAft>
                <a:spcPts val="0"/>
              </a:spcAft>
              <a:buClr>
                <a:schemeClr val="accent1"/>
              </a:buClr>
              <a:buSzPts val="2400"/>
              <a:buFont typeface="Arial"/>
              <a:buNone/>
              <a:defRPr sz="2400" b="0" i="0" u="none" strike="noStrike" cap="none">
                <a:solidFill>
                  <a:schemeClr val="dk1"/>
                </a:solidFill>
                <a:latin typeface="Georgia"/>
                <a:ea typeface="Georgia"/>
                <a:cs typeface="Georgia"/>
                <a:sym typeface="Georgia"/>
              </a:defRPr>
            </a:lvl4pPr>
            <a:lvl5pPr marL="2286000" marR="0" lvl="4" indent="-228600" algn="l" rtl="0">
              <a:lnSpc>
                <a:spcPct val="116666"/>
              </a:lnSpc>
              <a:spcBef>
                <a:spcPts val="1000"/>
              </a:spcBef>
              <a:spcAft>
                <a:spcPts val="0"/>
              </a:spcAft>
              <a:buClr>
                <a:schemeClr val="accent1"/>
              </a:buClr>
              <a:buSzPts val="2880"/>
              <a:buFont typeface="Arial"/>
              <a:buNone/>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cxnSp>
        <p:nvCxnSpPr>
          <p:cNvPr id="86" name="Google Shape;86;p68"/>
          <p:cNvCxnSpPr/>
          <p:nvPr/>
        </p:nvCxnSpPr>
        <p:spPr>
          <a:xfrm>
            <a:off x="609600" y="1457222"/>
            <a:ext cx="10972800" cy="0"/>
          </a:xfrm>
          <a:prstGeom prst="straightConnector1">
            <a:avLst/>
          </a:prstGeom>
          <a:noFill/>
          <a:ln w="25400" cap="flat" cmpd="sng">
            <a:solidFill>
              <a:schemeClr val="accent3"/>
            </a:solidFill>
            <a:prstDash val="solid"/>
            <a:miter lim="800000"/>
            <a:headEnd type="none" w="sm" len="sm"/>
            <a:tailEnd type="none" w="sm" len="sm"/>
          </a:ln>
        </p:spPr>
      </p:cxnSp>
      <p:sp>
        <p:nvSpPr>
          <p:cNvPr id="87" name="Google Shape;87;p68"/>
          <p:cNvSpPr txBox="1">
            <a:spLocks noGrp="1"/>
          </p:cNvSpPr>
          <p:nvPr>
            <p:ph type="body" idx="2"/>
          </p:nvPr>
        </p:nvSpPr>
        <p:spPr>
          <a:xfrm>
            <a:off x="609600" y="822960"/>
            <a:ext cx="10972800" cy="601663"/>
          </a:xfrm>
          <a:prstGeom prst="rect">
            <a:avLst/>
          </a:prstGeom>
          <a:noFill/>
          <a:ln>
            <a:noFill/>
          </a:ln>
        </p:spPr>
        <p:txBody>
          <a:bodyPr spcFirstLastPara="1" wrap="square" lIns="0" tIns="0" rIns="0" bIns="0" anchor="b" anchorCtr="0">
            <a:noAutofit/>
          </a:bodyPr>
          <a:lstStyle>
            <a:lvl1pPr marL="457200" marR="0" lvl="0" indent="-228600" algn="l" rtl="0">
              <a:lnSpc>
                <a:spcPct val="80000"/>
              </a:lnSpc>
              <a:spcBef>
                <a:spcPts val="1000"/>
              </a:spcBef>
              <a:spcAft>
                <a:spcPts val="0"/>
              </a:spcAft>
              <a:buClr>
                <a:srgbClr val="C00000"/>
              </a:buClr>
              <a:buSzPts val="4400"/>
              <a:buFont typeface="NTR"/>
              <a:buNone/>
              <a:defRPr sz="4000" b="0" i="0">
                <a:solidFill>
                  <a:schemeClr val="dk1"/>
                </a:solidFill>
                <a:latin typeface="Arial"/>
                <a:ea typeface="Arial"/>
                <a:cs typeface="Arial"/>
                <a:sym typeface="Arial"/>
              </a:defRPr>
            </a:lvl1pPr>
            <a:lvl2pPr marL="914400" marR="0" lvl="1" indent="-228600" algn="l" rtl="0">
              <a:lnSpc>
                <a:spcPct val="88888"/>
              </a:lnSpc>
              <a:spcBef>
                <a:spcPts val="1000"/>
              </a:spcBef>
              <a:spcAft>
                <a:spcPts val="0"/>
              </a:spcAft>
              <a:buClr>
                <a:srgbClr val="C00000"/>
              </a:buClr>
              <a:buSzPts val="3960"/>
              <a:buFont typeface="NTR"/>
              <a:buNone/>
              <a:defRPr sz="3600" b="0" i="0" u="none" strike="noStrike" cap="none">
                <a:solidFill>
                  <a:schemeClr val="dk1"/>
                </a:solidFill>
                <a:latin typeface="Arial"/>
                <a:ea typeface="Arial"/>
                <a:cs typeface="Arial"/>
                <a:sym typeface="Arial"/>
              </a:defRPr>
            </a:lvl2pPr>
            <a:lvl3pPr marL="1371600" marR="0" lvl="2" indent="-228600" algn="l" rtl="0">
              <a:lnSpc>
                <a:spcPct val="88888"/>
              </a:lnSpc>
              <a:spcBef>
                <a:spcPts val="1000"/>
              </a:spcBef>
              <a:spcAft>
                <a:spcPts val="0"/>
              </a:spcAft>
              <a:buClr>
                <a:srgbClr val="C00000"/>
              </a:buClr>
              <a:buSzPts val="2880"/>
              <a:buFont typeface="Noto Sans Symbols"/>
              <a:buNone/>
              <a:defRPr sz="3600" b="0" i="0" u="none" strike="noStrike" cap="none">
                <a:solidFill>
                  <a:schemeClr val="dk1"/>
                </a:solidFill>
                <a:latin typeface="Arial"/>
                <a:ea typeface="Arial"/>
                <a:cs typeface="Arial"/>
                <a:sym typeface="Arial"/>
              </a:defRPr>
            </a:lvl3pPr>
            <a:lvl4pPr marL="1828800" marR="0" lvl="3" indent="-228600" algn="l" rtl="0">
              <a:lnSpc>
                <a:spcPct val="77777"/>
              </a:lnSpc>
              <a:spcBef>
                <a:spcPts val="1000"/>
              </a:spcBef>
              <a:spcAft>
                <a:spcPts val="0"/>
              </a:spcAft>
              <a:buClr>
                <a:schemeClr val="accent1"/>
              </a:buClr>
              <a:buSzPts val="3600"/>
              <a:buFont typeface="Merriweather Sans"/>
              <a:buNone/>
              <a:defRPr sz="3600" b="0" i="0" u="none" strike="noStrike" cap="none">
                <a:solidFill>
                  <a:schemeClr val="dk1"/>
                </a:solidFill>
                <a:latin typeface="Arial"/>
                <a:ea typeface="Arial"/>
                <a:cs typeface="Arial"/>
                <a:sym typeface="Arial"/>
              </a:defRPr>
            </a:lvl4pPr>
            <a:lvl5pPr marL="2286000" marR="0" lvl="4" indent="-228600" algn="l" rtl="0">
              <a:lnSpc>
                <a:spcPct val="77777"/>
              </a:lnSpc>
              <a:spcBef>
                <a:spcPts val="1000"/>
              </a:spcBef>
              <a:spcAft>
                <a:spcPts val="0"/>
              </a:spcAft>
              <a:buClr>
                <a:schemeClr val="accent1"/>
              </a:buClr>
              <a:buSzPts val="4320"/>
              <a:buFont typeface="Merriweather Sans"/>
              <a:buNone/>
              <a:defRPr sz="3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8" name="Google Shape;88;p68"/>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on WH">
  <p:cSld name="Quote on WH">
    <p:bg>
      <p:bgPr>
        <a:solidFill>
          <a:schemeClr val="lt1"/>
        </a:solidFill>
        <a:effectLst/>
      </p:bgPr>
    </p:bg>
    <p:spTree>
      <p:nvGrpSpPr>
        <p:cNvPr id="1" name="Shape 89"/>
        <p:cNvGrpSpPr/>
        <p:nvPr/>
      </p:nvGrpSpPr>
      <p:grpSpPr>
        <a:xfrm>
          <a:off x="0" y="0"/>
          <a:ext cx="0" cy="0"/>
          <a:chOff x="0" y="0"/>
          <a:chExt cx="0" cy="0"/>
        </a:xfrm>
      </p:grpSpPr>
      <p:sp>
        <p:nvSpPr>
          <p:cNvPr id="90" name="Google Shape;90;p69"/>
          <p:cNvSpPr txBox="1">
            <a:spLocks noGrp="1"/>
          </p:cNvSpPr>
          <p:nvPr>
            <p:ph type="body" idx="1"/>
          </p:nvPr>
        </p:nvSpPr>
        <p:spPr>
          <a:xfrm>
            <a:off x="609600" y="1645920"/>
            <a:ext cx="10972800" cy="3901313"/>
          </a:xfrm>
          <a:prstGeom prst="rect">
            <a:avLst/>
          </a:prstGeom>
          <a:noFill/>
          <a:ln>
            <a:noFill/>
          </a:ln>
        </p:spPr>
        <p:txBody>
          <a:bodyPr spcFirstLastPara="1" wrap="square" lIns="0" tIns="0" rIns="0" bIns="0" anchor="ctr" anchorCtr="0">
            <a:noAutofit/>
          </a:bodyPr>
          <a:lstStyle>
            <a:lvl1pPr marL="457200" marR="0" lvl="0" indent="-228600" algn="l" rtl="0">
              <a:lnSpc>
                <a:spcPct val="125000"/>
              </a:lnSpc>
              <a:spcBef>
                <a:spcPts val="1000"/>
              </a:spcBef>
              <a:spcAft>
                <a:spcPts val="0"/>
              </a:spcAft>
              <a:buClr>
                <a:srgbClr val="C00000"/>
              </a:buClr>
              <a:buSzPts val="3960"/>
              <a:buFont typeface="NTR"/>
              <a:buNone/>
              <a:defRPr sz="3600" b="0" i="0">
                <a:solidFill>
                  <a:schemeClr val="dk1"/>
                </a:solidFill>
                <a:latin typeface="Georgia"/>
                <a:ea typeface="Georgia"/>
                <a:cs typeface="Georgia"/>
                <a:sym typeface="Georgia"/>
              </a:defRPr>
            </a:lvl1pPr>
            <a:lvl2pPr marL="914400" marR="0" lvl="1" indent="-410210"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1" name="Google Shape;91;p69"/>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imple body text">
  <p:cSld name="Simple body text">
    <p:spTree>
      <p:nvGrpSpPr>
        <p:cNvPr id="1" name="Shape 92"/>
        <p:cNvGrpSpPr/>
        <p:nvPr/>
      </p:nvGrpSpPr>
      <p:grpSpPr>
        <a:xfrm>
          <a:off x="0" y="0"/>
          <a:ext cx="0" cy="0"/>
          <a:chOff x="0" y="0"/>
          <a:chExt cx="0" cy="0"/>
        </a:xfrm>
      </p:grpSpPr>
      <p:sp>
        <p:nvSpPr>
          <p:cNvPr id="93" name="Google Shape;93;p70"/>
          <p:cNvSpPr txBox="1">
            <a:spLocks noGrp="1"/>
          </p:cNvSpPr>
          <p:nvPr>
            <p:ph type="body" idx="1"/>
          </p:nvPr>
        </p:nvSpPr>
        <p:spPr>
          <a:xfrm>
            <a:off x="612774" y="822960"/>
            <a:ext cx="10972800" cy="4572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88888"/>
              </a:lnSpc>
              <a:spcBef>
                <a:spcPts val="1000"/>
              </a:spcBef>
              <a:spcAft>
                <a:spcPts val="0"/>
              </a:spcAft>
              <a:buClr>
                <a:srgbClr val="C00000"/>
              </a:buClr>
              <a:buSzPts val="3960"/>
              <a:buFont typeface="NTR"/>
              <a:buNone/>
              <a:defRPr sz="3600" b="0" i="0">
                <a:solidFill>
                  <a:schemeClr val="dk1"/>
                </a:solidFill>
                <a:latin typeface="Georgia"/>
                <a:ea typeface="Georgia"/>
                <a:cs typeface="Georgia"/>
                <a:sym typeface="Georgia"/>
              </a:defRPr>
            </a:lvl1pPr>
            <a:lvl2pPr marL="914400" marR="0" lvl="1" indent="-228600" algn="l" rtl="0">
              <a:lnSpc>
                <a:spcPct val="123076"/>
              </a:lnSpc>
              <a:spcBef>
                <a:spcPts val="1000"/>
              </a:spcBef>
              <a:spcAft>
                <a:spcPts val="0"/>
              </a:spcAft>
              <a:buClr>
                <a:srgbClr val="C00000"/>
              </a:buClr>
              <a:buSzPts val="2860"/>
              <a:buFont typeface="NTR"/>
              <a:buNone/>
              <a:defRPr sz="2600" b="0" i="0" u="none" strike="noStrike" cap="none">
                <a:solidFill>
                  <a:schemeClr val="dk1"/>
                </a:solidFill>
                <a:latin typeface="Georgia"/>
                <a:ea typeface="Georgia"/>
                <a:cs typeface="Georgia"/>
                <a:sym typeface="Georgia"/>
              </a:defRPr>
            </a:lvl2pPr>
            <a:lvl3pPr marL="1371600" marR="0" lvl="2" indent="-228600" algn="l" rtl="0">
              <a:lnSpc>
                <a:spcPct val="123076"/>
              </a:lnSpc>
              <a:spcBef>
                <a:spcPts val="1000"/>
              </a:spcBef>
              <a:spcAft>
                <a:spcPts val="0"/>
              </a:spcAft>
              <a:buClr>
                <a:srgbClr val="C00000"/>
              </a:buClr>
              <a:buSzPts val="2080"/>
              <a:buFont typeface="Noto Sans Symbols"/>
              <a:buNone/>
              <a:defRPr sz="2600" b="0" i="0" u="none" strike="noStrike" cap="none">
                <a:solidFill>
                  <a:schemeClr val="dk1"/>
                </a:solidFill>
                <a:latin typeface="Georgia"/>
                <a:ea typeface="Georgia"/>
                <a:cs typeface="Georgia"/>
                <a:sym typeface="Georgia"/>
              </a:defRPr>
            </a:lvl3pPr>
            <a:lvl4pPr marL="1828800" marR="0" lvl="3" indent="-228600" algn="l" rtl="0">
              <a:lnSpc>
                <a:spcPct val="116666"/>
              </a:lnSpc>
              <a:spcBef>
                <a:spcPts val="1000"/>
              </a:spcBef>
              <a:spcAft>
                <a:spcPts val="0"/>
              </a:spcAft>
              <a:buClr>
                <a:schemeClr val="accent1"/>
              </a:buClr>
              <a:buSzPts val="2400"/>
              <a:buFont typeface="Merriweather Sans"/>
              <a:buNone/>
              <a:defRPr sz="2400" b="0" i="0" u="none" strike="noStrike" cap="none">
                <a:solidFill>
                  <a:schemeClr val="dk1"/>
                </a:solidFill>
                <a:latin typeface="Georgia"/>
                <a:ea typeface="Georgia"/>
                <a:cs typeface="Georgia"/>
                <a:sym typeface="Georgia"/>
              </a:defRPr>
            </a:lvl4pPr>
            <a:lvl5pPr marL="2286000" marR="0" lvl="4" indent="-228600" algn="l" rtl="0">
              <a:lnSpc>
                <a:spcPct val="116666"/>
              </a:lnSpc>
              <a:spcBef>
                <a:spcPts val="1000"/>
              </a:spcBef>
              <a:spcAft>
                <a:spcPts val="0"/>
              </a:spcAft>
              <a:buClr>
                <a:schemeClr val="accent1"/>
              </a:buClr>
              <a:buSzPts val="2880"/>
              <a:buFont typeface="Merriweather Sans"/>
              <a:buNone/>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4" name="Google Shape;94;p70"/>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list w/bullets">
  <p:cSld name="Default list w/bullets">
    <p:spTree>
      <p:nvGrpSpPr>
        <p:cNvPr id="1" name="Shape 17"/>
        <p:cNvGrpSpPr/>
        <p:nvPr/>
      </p:nvGrpSpPr>
      <p:grpSpPr>
        <a:xfrm>
          <a:off x="0" y="0"/>
          <a:ext cx="0" cy="0"/>
          <a:chOff x="0" y="0"/>
          <a:chExt cx="0" cy="0"/>
        </a:xfrm>
      </p:grpSpPr>
      <p:sp>
        <p:nvSpPr>
          <p:cNvPr id="18" name="Google Shape;18;p43"/>
          <p:cNvSpPr txBox="1">
            <a:spLocks noGrp="1"/>
          </p:cNvSpPr>
          <p:nvPr>
            <p:ph type="title"/>
          </p:nvPr>
        </p:nvSpPr>
        <p:spPr>
          <a:xfrm>
            <a:off x="609600" y="822960"/>
            <a:ext cx="10972800" cy="5045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43"/>
          <p:cNvSpPr txBox="1">
            <a:spLocks noGrp="1"/>
          </p:cNvSpPr>
          <p:nvPr>
            <p:ph type="body" idx="1"/>
          </p:nvPr>
        </p:nvSpPr>
        <p:spPr>
          <a:xfrm>
            <a:off x="609600" y="1645920"/>
            <a:ext cx="10972800" cy="411480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1pPr>
            <a:lvl2pPr marL="914400" marR="0" lvl="1" indent="-410210"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cxnSp>
        <p:nvCxnSpPr>
          <p:cNvPr id="20" name="Google Shape;20;p43"/>
          <p:cNvCxnSpPr/>
          <p:nvPr/>
        </p:nvCxnSpPr>
        <p:spPr>
          <a:xfrm>
            <a:off x="609600" y="1463040"/>
            <a:ext cx="10972800" cy="0"/>
          </a:xfrm>
          <a:prstGeom prst="straightConnector1">
            <a:avLst/>
          </a:prstGeom>
          <a:noFill/>
          <a:ln w="25400" cap="flat" cmpd="sng">
            <a:solidFill>
              <a:schemeClr val="accent3"/>
            </a:solidFill>
            <a:prstDash val="solid"/>
            <a:miter lim="800000"/>
            <a:headEnd type="none" w="sm" len="sm"/>
            <a:tailEnd type="none" w="sm" len="sm"/>
          </a:ln>
        </p:spPr>
      </p:cxnSp>
      <p:sp>
        <p:nvSpPr>
          <p:cNvPr id="21" name="Google Shape;21;p43"/>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rogress chart">
  <p:cSld name="Progress chart">
    <p:spTree>
      <p:nvGrpSpPr>
        <p:cNvPr id="1" name="Shape 95"/>
        <p:cNvGrpSpPr/>
        <p:nvPr/>
      </p:nvGrpSpPr>
      <p:grpSpPr>
        <a:xfrm>
          <a:off x="0" y="0"/>
          <a:ext cx="0" cy="0"/>
          <a:chOff x="0" y="0"/>
          <a:chExt cx="0" cy="0"/>
        </a:xfrm>
      </p:grpSpPr>
      <p:sp>
        <p:nvSpPr>
          <p:cNvPr id="96" name="Google Shape;96;p71"/>
          <p:cNvSpPr>
            <a:spLocks noGrp="1"/>
          </p:cNvSpPr>
          <p:nvPr>
            <p:ph type="dgm" idx="2"/>
          </p:nvPr>
        </p:nvSpPr>
        <p:spPr>
          <a:xfrm>
            <a:off x="0" y="0"/>
            <a:ext cx="12192000" cy="5669280"/>
          </a:xfrm>
          <a:prstGeom prst="rect">
            <a:avLst/>
          </a:prstGeom>
          <a:noFill/>
          <a:ln>
            <a:noFill/>
          </a:ln>
        </p:spPr>
        <p:txBody>
          <a:bodyPr spcFirstLastPara="1" wrap="square" lIns="91425" tIns="45700" rIns="91425" bIns="45700" anchor="t" anchorCtr="0">
            <a:noAutofit/>
          </a:bodyPr>
          <a:lstStyle>
            <a:lvl1pPr marR="0" lvl="0" algn="l" rtl="0">
              <a:lnSpc>
                <a:spcPct val="123076"/>
              </a:lnSpc>
              <a:spcBef>
                <a:spcPts val="1000"/>
              </a:spcBef>
              <a:spcAft>
                <a:spcPts val="0"/>
              </a:spcAft>
              <a:buClr>
                <a:srgbClr val="C00000"/>
              </a:buClr>
              <a:buSzPts val="2860"/>
              <a:buFont typeface="NTR"/>
              <a:buNone/>
              <a:defRPr sz="2600" b="0" i="0">
                <a:solidFill>
                  <a:schemeClr val="dk1"/>
                </a:solidFill>
                <a:latin typeface="Georgia"/>
                <a:ea typeface="Georgia"/>
                <a:cs typeface="Georgia"/>
                <a:sym typeface="Georgia"/>
              </a:defRPr>
            </a:lvl1pPr>
            <a:lvl2pPr marR="0" lvl="1"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R="0" lvl="2"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R="0" lvl="3"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R="0" lvl="4"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7" name="Google Shape;97;p71"/>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rrow progress chart">
  <p:cSld name="Arrow progress chart">
    <p:spTree>
      <p:nvGrpSpPr>
        <p:cNvPr id="1" name="Shape 98"/>
        <p:cNvGrpSpPr/>
        <p:nvPr/>
      </p:nvGrpSpPr>
      <p:grpSpPr>
        <a:xfrm>
          <a:off x="0" y="0"/>
          <a:ext cx="0" cy="0"/>
          <a:chOff x="0" y="0"/>
          <a:chExt cx="0" cy="0"/>
        </a:xfrm>
      </p:grpSpPr>
      <p:sp>
        <p:nvSpPr>
          <p:cNvPr id="99" name="Google Shape;99;p72"/>
          <p:cNvSpPr>
            <a:spLocks noGrp="1"/>
          </p:cNvSpPr>
          <p:nvPr>
            <p:ph type="dgm" idx="2"/>
          </p:nvPr>
        </p:nvSpPr>
        <p:spPr>
          <a:xfrm>
            <a:off x="0" y="0"/>
            <a:ext cx="12192000" cy="5669280"/>
          </a:xfrm>
          <a:prstGeom prst="rect">
            <a:avLst/>
          </a:prstGeom>
          <a:noFill/>
          <a:ln>
            <a:noFill/>
          </a:ln>
        </p:spPr>
        <p:txBody>
          <a:bodyPr spcFirstLastPara="1" wrap="square" lIns="91425" tIns="45700" rIns="91425" bIns="45700" anchor="t" anchorCtr="0">
            <a:noAutofit/>
          </a:bodyPr>
          <a:lstStyle>
            <a:lvl1pPr marR="0" lvl="0" algn="l" rtl="0">
              <a:lnSpc>
                <a:spcPct val="123076"/>
              </a:lnSpc>
              <a:spcBef>
                <a:spcPts val="1000"/>
              </a:spcBef>
              <a:spcAft>
                <a:spcPts val="0"/>
              </a:spcAft>
              <a:buClr>
                <a:srgbClr val="C00000"/>
              </a:buClr>
              <a:buSzPts val="2860"/>
              <a:buFont typeface="NTR"/>
              <a:buNone/>
              <a:defRPr sz="2600" b="0" i="0">
                <a:solidFill>
                  <a:schemeClr val="dk1"/>
                </a:solidFill>
                <a:latin typeface="Georgia"/>
                <a:ea typeface="Georgia"/>
                <a:cs typeface="Georgia"/>
                <a:sym typeface="Georgia"/>
              </a:defRPr>
            </a:lvl1pPr>
            <a:lvl2pPr marR="0" lvl="1"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R="0" lvl="2"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R="0" lvl="3"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R="0" lvl="4"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0" name="Google Shape;100;p72"/>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 Slide w/image">
  <p:cSld name="Divider Slide w/image">
    <p:spTree>
      <p:nvGrpSpPr>
        <p:cNvPr id="1" name="Shape 101"/>
        <p:cNvGrpSpPr/>
        <p:nvPr/>
      </p:nvGrpSpPr>
      <p:grpSpPr>
        <a:xfrm>
          <a:off x="0" y="0"/>
          <a:ext cx="0" cy="0"/>
          <a:chOff x="0" y="0"/>
          <a:chExt cx="0" cy="0"/>
        </a:xfrm>
      </p:grpSpPr>
      <p:sp>
        <p:nvSpPr>
          <p:cNvPr id="102" name="Google Shape;102;p73"/>
          <p:cNvSpPr>
            <a:spLocks noGrp="1"/>
          </p:cNvSpPr>
          <p:nvPr>
            <p:ph type="pic" idx="2"/>
          </p:nvPr>
        </p:nvSpPr>
        <p:spPr>
          <a:xfrm>
            <a:off x="0" y="822959"/>
            <a:ext cx="12192000" cy="4572000"/>
          </a:xfrm>
          <a:prstGeom prst="rect">
            <a:avLst/>
          </a:prstGeom>
          <a:noFill/>
          <a:ln>
            <a:noFill/>
          </a:ln>
        </p:spPr>
      </p:sp>
      <p:sp>
        <p:nvSpPr>
          <p:cNvPr id="103" name="Google Shape;103;p73"/>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_WH 2">
  <p:cSld name="Blank_WH 2">
    <p:spTree>
      <p:nvGrpSpPr>
        <p:cNvPr id="1" name="Shape 104"/>
        <p:cNvGrpSpPr/>
        <p:nvPr/>
      </p:nvGrpSpPr>
      <p:grpSpPr>
        <a:xfrm>
          <a:off x="0" y="0"/>
          <a:ext cx="0" cy="0"/>
          <a:chOff x="0" y="0"/>
          <a:chExt cx="0" cy="0"/>
        </a:xfrm>
      </p:grpSpPr>
      <p:sp>
        <p:nvSpPr>
          <p:cNvPr id="105" name="Google Shape;105;p74"/>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_WH 3">
  <p:cSld name="Blank_WH 3">
    <p:spTree>
      <p:nvGrpSpPr>
        <p:cNvPr id="1" name="Shape 106"/>
        <p:cNvGrpSpPr/>
        <p:nvPr/>
      </p:nvGrpSpPr>
      <p:grpSpPr>
        <a:xfrm>
          <a:off x="0" y="0"/>
          <a:ext cx="0" cy="0"/>
          <a:chOff x="0" y="0"/>
          <a:chExt cx="0" cy="0"/>
        </a:xfrm>
      </p:grpSpPr>
      <p:sp>
        <p:nvSpPr>
          <p:cNvPr id="107" name="Google Shape;107;p75"/>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_WH 4">
  <p:cSld name="Blank_WH 4">
    <p:spTree>
      <p:nvGrpSpPr>
        <p:cNvPr id="1" name="Shape 108"/>
        <p:cNvGrpSpPr/>
        <p:nvPr/>
      </p:nvGrpSpPr>
      <p:grpSpPr>
        <a:xfrm>
          <a:off x="0" y="0"/>
          <a:ext cx="0" cy="0"/>
          <a:chOff x="0" y="0"/>
          <a:chExt cx="0" cy="0"/>
        </a:xfrm>
      </p:grpSpPr>
      <p:sp>
        <p:nvSpPr>
          <p:cNvPr id="109" name="Google Shape;109;p76"/>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_Brown">
  <p:cSld name="Title_Brown">
    <p:spTree>
      <p:nvGrpSpPr>
        <p:cNvPr id="1" name="Shape 113"/>
        <p:cNvGrpSpPr/>
        <p:nvPr/>
      </p:nvGrpSpPr>
      <p:grpSpPr>
        <a:xfrm>
          <a:off x="0" y="0"/>
          <a:ext cx="0" cy="0"/>
          <a:chOff x="0" y="0"/>
          <a:chExt cx="0" cy="0"/>
        </a:xfrm>
      </p:grpSpPr>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_Red">
  <p:cSld name="Title_Red">
    <p:spTree>
      <p:nvGrpSpPr>
        <p:cNvPr id="1" name="Shape 118"/>
        <p:cNvGrpSpPr/>
        <p:nvPr/>
      </p:nvGrpSpPr>
      <p:grpSpPr>
        <a:xfrm>
          <a:off x="0" y="0"/>
          <a:ext cx="0" cy="0"/>
          <a:chOff x="0" y="0"/>
          <a:chExt cx="0" cy="0"/>
        </a:xfrm>
      </p:grpSpPr>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Red">
  <p:cSld name="Title_Red">
    <p:spTree>
      <p:nvGrpSpPr>
        <p:cNvPr id="1" name="Shape 123"/>
        <p:cNvGrpSpPr/>
        <p:nvPr/>
      </p:nvGrpSpPr>
      <p:grpSpPr>
        <a:xfrm>
          <a:off x="0" y="0"/>
          <a:ext cx="0" cy="0"/>
          <a:chOff x="0" y="0"/>
          <a:chExt cx="0" cy="0"/>
        </a:xfrm>
      </p:grpSpPr>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d Bumper Logo">
  <p:cSld name="End Bumper Logo">
    <p:spTree>
      <p:nvGrpSpPr>
        <p:cNvPr id="1" name="Shape 126"/>
        <p:cNvGrpSpPr/>
        <p:nvPr/>
      </p:nvGrpSpPr>
      <p:grpSpPr>
        <a:xfrm>
          <a:off x="0" y="0"/>
          <a:ext cx="0" cy="0"/>
          <a:chOff x="0" y="0"/>
          <a:chExt cx="0" cy="0"/>
        </a:xfrm>
      </p:grpSpPr>
    </p:spTree>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list w/bullets, Two-line title">
  <p:cSld name="Default list w/bullets, Two-line title">
    <p:spTree>
      <p:nvGrpSpPr>
        <p:cNvPr id="1" name="Shape 22"/>
        <p:cNvGrpSpPr/>
        <p:nvPr/>
      </p:nvGrpSpPr>
      <p:grpSpPr>
        <a:xfrm>
          <a:off x="0" y="0"/>
          <a:ext cx="0" cy="0"/>
          <a:chOff x="0" y="0"/>
          <a:chExt cx="0" cy="0"/>
        </a:xfrm>
      </p:grpSpPr>
      <p:sp>
        <p:nvSpPr>
          <p:cNvPr id="23" name="Google Shape;23;p44"/>
          <p:cNvSpPr txBox="1">
            <a:spLocks noGrp="1"/>
          </p:cNvSpPr>
          <p:nvPr>
            <p:ph type="title"/>
          </p:nvPr>
        </p:nvSpPr>
        <p:spPr>
          <a:xfrm>
            <a:off x="609600" y="822960"/>
            <a:ext cx="10972800" cy="106679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44"/>
          <p:cNvSpPr txBox="1">
            <a:spLocks noGrp="1"/>
          </p:cNvSpPr>
          <p:nvPr>
            <p:ph type="body" idx="1"/>
          </p:nvPr>
        </p:nvSpPr>
        <p:spPr>
          <a:xfrm>
            <a:off x="609600" y="2194561"/>
            <a:ext cx="10972800" cy="365760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23076"/>
              </a:lnSpc>
              <a:spcBef>
                <a:spcPts val="1000"/>
              </a:spcBef>
              <a:spcAft>
                <a:spcPts val="0"/>
              </a:spcAft>
              <a:buClr>
                <a:srgbClr val="C00000"/>
              </a:buClr>
              <a:buSzPts val="2860"/>
              <a:buFont typeface="NTR"/>
              <a:buChar char="■"/>
              <a:defRPr sz="2600" b="0" i="0">
                <a:solidFill>
                  <a:schemeClr val="dk1"/>
                </a:solidFill>
                <a:latin typeface="Georgia"/>
                <a:ea typeface="Georgia"/>
                <a:cs typeface="Georgia"/>
                <a:sym typeface="Georgia"/>
              </a:defRPr>
            </a:lvl1pPr>
            <a:lvl2pPr marL="914400" marR="0" lvl="1" indent="-410210"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cxnSp>
        <p:nvCxnSpPr>
          <p:cNvPr id="25" name="Google Shape;25;p44"/>
          <p:cNvCxnSpPr/>
          <p:nvPr/>
        </p:nvCxnSpPr>
        <p:spPr>
          <a:xfrm>
            <a:off x="609600" y="2057400"/>
            <a:ext cx="10972800" cy="0"/>
          </a:xfrm>
          <a:prstGeom prst="straightConnector1">
            <a:avLst/>
          </a:prstGeom>
          <a:noFill/>
          <a:ln w="25400" cap="flat" cmpd="sng">
            <a:solidFill>
              <a:schemeClr val="accent3"/>
            </a:solidFill>
            <a:prstDash val="solid"/>
            <a:miter lim="800000"/>
            <a:headEnd type="none" w="sm" len="sm"/>
            <a:tailEnd type="none" w="sm" len="sm"/>
          </a:ln>
        </p:spPr>
      </p:cxnSp>
      <p:sp>
        <p:nvSpPr>
          <p:cNvPr id="26" name="Google Shape;26;p44"/>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d Bumper Img">
  <p:cSld name="End Bumper Img">
    <p:spTree>
      <p:nvGrpSpPr>
        <p:cNvPr id="1" name="Shape 127"/>
        <p:cNvGrpSpPr/>
        <p:nvPr/>
      </p:nvGrpSpPr>
      <p:grpSpPr>
        <a:xfrm>
          <a:off x="0" y="0"/>
          <a:ext cx="0" cy="0"/>
          <a:chOff x="0" y="0"/>
          <a:chExt cx="0" cy="0"/>
        </a:xfrm>
      </p:grpSpPr>
      <p:pic>
        <p:nvPicPr>
          <p:cNvPr id="128" name="Google Shape;128;p58"/>
          <p:cNvPicPr preferRelativeResize="0"/>
          <p:nvPr/>
        </p:nvPicPr>
        <p:blipFill rotWithShape="1">
          <a:blip r:embed="rId2">
            <a:alphaModFix/>
          </a:blip>
          <a:srcRect l="1188" r="1187"/>
          <a:stretch/>
        </p:blipFill>
        <p:spPr>
          <a:xfrm>
            <a:off x="0" y="0"/>
            <a:ext cx="12192000" cy="6858000"/>
          </a:xfrm>
          <a:prstGeom prst="rect">
            <a:avLst/>
          </a:prstGeom>
          <a:noFill/>
          <a:ln>
            <a:noFill/>
          </a:ln>
        </p:spPr>
      </p:pic>
      <p:sp>
        <p:nvSpPr>
          <p:cNvPr id="129" name="Google Shape;129;p58"/>
          <p:cNvSpPr/>
          <p:nvPr/>
        </p:nvSpPr>
        <p:spPr>
          <a:xfrm>
            <a:off x="0" y="3"/>
            <a:ext cx="12192000" cy="6857997"/>
          </a:xfrm>
          <a:prstGeom prst="rect">
            <a:avLst/>
          </a:prstGeom>
          <a:solidFill>
            <a:srgbClr val="4E3628">
              <a:alpha val="7882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End Bumper Logo">
  <p:cSld name="End Bumper Logo">
    <p:spTree>
      <p:nvGrpSpPr>
        <p:cNvPr id="1" name="Shape 132"/>
        <p:cNvGrpSpPr/>
        <p:nvPr/>
      </p:nvGrpSpPr>
      <p:grpSpPr>
        <a:xfrm>
          <a:off x="0" y="0"/>
          <a:ext cx="0" cy="0"/>
          <a:chOff x="0" y="0"/>
          <a:chExt cx="0" cy="0"/>
        </a:xfrm>
      </p:grpSpPr>
    </p:spTree>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nd Bumper Logo">
  <p:cSld name="End Bumper Logo">
    <p:spTree>
      <p:nvGrpSpPr>
        <p:cNvPr id="1" name="Shape 135"/>
        <p:cNvGrpSpPr/>
        <p:nvPr/>
      </p:nvGrpSpPr>
      <p:grpSpPr>
        <a:xfrm>
          <a:off x="0" y="0"/>
          <a:ext cx="0" cy="0"/>
          <a:chOff x="0" y="0"/>
          <a:chExt cx="0" cy="0"/>
        </a:xfrm>
      </p:grpSpPr>
    </p:spTree>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End Bumper Img">
  <p:cSld name="End Bumper Img">
    <p:spTree>
      <p:nvGrpSpPr>
        <p:cNvPr id="1" name="Shape 136"/>
        <p:cNvGrpSpPr/>
        <p:nvPr/>
      </p:nvGrpSpPr>
      <p:grpSpPr>
        <a:xfrm>
          <a:off x="0" y="0"/>
          <a:ext cx="0" cy="0"/>
          <a:chOff x="0" y="0"/>
          <a:chExt cx="0" cy="0"/>
        </a:xfrm>
      </p:grpSpPr>
      <p:pic>
        <p:nvPicPr>
          <p:cNvPr id="137" name="Google Shape;137;p63"/>
          <p:cNvPicPr preferRelativeResize="0"/>
          <p:nvPr/>
        </p:nvPicPr>
        <p:blipFill rotWithShape="1">
          <a:blip r:embed="rId2">
            <a:alphaModFix/>
          </a:blip>
          <a:srcRect l="1188" r="1187"/>
          <a:stretch/>
        </p:blipFill>
        <p:spPr>
          <a:xfrm>
            <a:off x="0" y="0"/>
            <a:ext cx="12192000" cy="6858000"/>
          </a:xfrm>
          <a:prstGeom prst="rect">
            <a:avLst/>
          </a:prstGeom>
          <a:noFill/>
          <a:ln>
            <a:noFill/>
          </a:ln>
        </p:spPr>
      </p:pic>
      <p:sp>
        <p:nvSpPr>
          <p:cNvPr id="138" name="Google Shape;138;p63"/>
          <p:cNvSpPr/>
          <p:nvPr/>
        </p:nvSpPr>
        <p:spPr>
          <a:xfrm>
            <a:off x="0" y="3"/>
            <a:ext cx="12192000" cy="6857997"/>
          </a:xfrm>
          <a:prstGeom prst="rect">
            <a:avLst/>
          </a:prstGeom>
          <a:solidFill>
            <a:srgbClr val="4E3628">
              <a:alpha val="7882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nd Bumper Logo">
  <p:cSld name="End Bumper Logo">
    <p:spTree>
      <p:nvGrpSpPr>
        <p:cNvPr id="1" name="Shape 141"/>
        <p:cNvGrpSpPr/>
        <p:nvPr/>
      </p:nvGrpSpPr>
      <p:grpSpPr>
        <a:xfrm>
          <a:off x="0" y="0"/>
          <a:ext cx="0" cy="0"/>
          <a:chOff x="0" y="0"/>
          <a:chExt cx="0" cy="0"/>
        </a:xfrm>
      </p:grpSpPr>
    </p:spTree>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w/subhead">
  <p:cSld name="Bullets w/subhead">
    <p:spTree>
      <p:nvGrpSpPr>
        <p:cNvPr id="1" name="Shape 27"/>
        <p:cNvGrpSpPr/>
        <p:nvPr/>
      </p:nvGrpSpPr>
      <p:grpSpPr>
        <a:xfrm>
          <a:off x="0" y="0"/>
          <a:ext cx="0" cy="0"/>
          <a:chOff x="0" y="0"/>
          <a:chExt cx="0" cy="0"/>
        </a:xfrm>
      </p:grpSpPr>
      <p:sp>
        <p:nvSpPr>
          <p:cNvPr id="28" name="Google Shape;28;p45"/>
          <p:cNvSpPr txBox="1">
            <a:spLocks noGrp="1"/>
          </p:cNvSpPr>
          <p:nvPr>
            <p:ph type="body" idx="1"/>
          </p:nvPr>
        </p:nvSpPr>
        <p:spPr>
          <a:xfrm>
            <a:off x="609600" y="1691639"/>
            <a:ext cx="10972800" cy="4316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4285"/>
              </a:lnSpc>
              <a:spcBef>
                <a:spcPts val="1000"/>
              </a:spcBef>
              <a:spcAft>
                <a:spcPts val="0"/>
              </a:spcAft>
              <a:buClr>
                <a:srgbClr val="C00000"/>
              </a:buClr>
              <a:buSzPts val="3080"/>
              <a:buFont typeface="NTR"/>
              <a:buNone/>
              <a:defRPr sz="2800" b="1" i="0">
                <a:solidFill>
                  <a:schemeClr val="dk1"/>
                </a:solidFill>
                <a:latin typeface="Arial"/>
                <a:ea typeface="Arial"/>
                <a:cs typeface="Arial"/>
                <a:sym typeface="Arial"/>
              </a:defRPr>
            </a:lvl1pPr>
            <a:lvl2pPr marL="914400" marR="0" lvl="1" indent="-228600" algn="l" rtl="0">
              <a:lnSpc>
                <a:spcPct val="106666"/>
              </a:lnSpc>
              <a:spcBef>
                <a:spcPts val="1000"/>
              </a:spcBef>
              <a:spcAft>
                <a:spcPts val="0"/>
              </a:spcAft>
              <a:buClr>
                <a:srgbClr val="C00000"/>
              </a:buClr>
              <a:buSzPts val="3300"/>
              <a:buFont typeface="NTR"/>
              <a:buNone/>
              <a:defRPr sz="3000" b="1" i="0" u="none" strike="noStrike" cap="none">
                <a:solidFill>
                  <a:schemeClr val="dk1"/>
                </a:solidFill>
                <a:latin typeface="Arial"/>
                <a:ea typeface="Arial"/>
                <a:cs typeface="Arial"/>
                <a:sym typeface="Arial"/>
              </a:defRPr>
            </a:lvl2pPr>
            <a:lvl3pPr marL="1371600" marR="0" lvl="2" indent="-228600" algn="l" rtl="0">
              <a:lnSpc>
                <a:spcPct val="106666"/>
              </a:lnSpc>
              <a:spcBef>
                <a:spcPts val="1000"/>
              </a:spcBef>
              <a:spcAft>
                <a:spcPts val="0"/>
              </a:spcAft>
              <a:buClr>
                <a:srgbClr val="C00000"/>
              </a:buClr>
              <a:buSzPts val="2400"/>
              <a:buFont typeface="Noto Sans Symbols"/>
              <a:buNone/>
              <a:defRPr sz="3000" b="1" i="0" u="none" strike="noStrike" cap="none">
                <a:solidFill>
                  <a:schemeClr val="dk1"/>
                </a:solidFill>
                <a:latin typeface="Arial"/>
                <a:ea typeface="Arial"/>
                <a:cs typeface="Arial"/>
                <a:sym typeface="Arial"/>
              </a:defRPr>
            </a:lvl3pPr>
            <a:lvl4pPr marL="1828800" marR="0" lvl="3" indent="-228600" algn="l" rtl="0">
              <a:lnSpc>
                <a:spcPct val="93333"/>
              </a:lnSpc>
              <a:spcBef>
                <a:spcPts val="1000"/>
              </a:spcBef>
              <a:spcAft>
                <a:spcPts val="0"/>
              </a:spcAft>
              <a:buClr>
                <a:schemeClr val="accent1"/>
              </a:buClr>
              <a:buSzPts val="3000"/>
              <a:buFont typeface="Merriweather Sans"/>
              <a:buNone/>
              <a:defRPr sz="3000" b="1" i="0" u="none" strike="noStrike" cap="none">
                <a:solidFill>
                  <a:schemeClr val="dk1"/>
                </a:solidFill>
                <a:latin typeface="Arial"/>
                <a:ea typeface="Arial"/>
                <a:cs typeface="Arial"/>
                <a:sym typeface="Arial"/>
              </a:defRPr>
            </a:lvl4pPr>
            <a:lvl5pPr marL="2286000" marR="0" lvl="4" indent="-228600" algn="l" rtl="0">
              <a:lnSpc>
                <a:spcPct val="93333"/>
              </a:lnSpc>
              <a:spcBef>
                <a:spcPts val="1000"/>
              </a:spcBef>
              <a:spcAft>
                <a:spcPts val="0"/>
              </a:spcAft>
              <a:buClr>
                <a:schemeClr val="accent1"/>
              </a:buClr>
              <a:buSzPts val="3600"/>
              <a:buFont typeface="Merriweather Sans"/>
              <a:buNone/>
              <a:defRPr sz="30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9" name="Google Shape;29;p45"/>
          <p:cNvSpPr txBox="1">
            <a:spLocks noGrp="1"/>
          </p:cNvSpPr>
          <p:nvPr>
            <p:ph type="body" idx="2"/>
          </p:nvPr>
        </p:nvSpPr>
        <p:spPr>
          <a:xfrm>
            <a:off x="609600" y="2194560"/>
            <a:ext cx="10972800" cy="356616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23076"/>
              </a:lnSpc>
              <a:spcBef>
                <a:spcPts val="1000"/>
              </a:spcBef>
              <a:spcAft>
                <a:spcPts val="0"/>
              </a:spcAft>
              <a:buClr>
                <a:srgbClr val="C00000"/>
              </a:buClr>
              <a:buSzPts val="2860"/>
              <a:buFont typeface="NTR"/>
              <a:buChar char="■"/>
              <a:defRPr sz="2600" b="0" i="0">
                <a:solidFill>
                  <a:schemeClr val="dk1"/>
                </a:solidFill>
                <a:latin typeface="Georgia"/>
                <a:ea typeface="Georgia"/>
                <a:cs typeface="Georgia"/>
                <a:sym typeface="Georgia"/>
              </a:defRPr>
            </a:lvl1pPr>
            <a:lvl2pPr marL="914400" marR="0" lvl="1" indent="-410210"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45"/>
          <p:cNvSpPr txBox="1">
            <a:spLocks noGrp="1"/>
          </p:cNvSpPr>
          <p:nvPr>
            <p:ph type="title"/>
          </p:nvPr>
        </p:nvSpPr>
        <p:spPr>
          <a:xfrm>
            <a:off x="609600" y="822960"/>
            <a:ext cx="10972800" cy="5045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31" name="Google Shape;31;p45"/>
          <p:cNvCxnSpPr/>
          <p:nvPr/>
        </p:nvCxnSpPr>
        <p:spPr>
          <a:xfrm>
            <a:off x="609600" y="1463040"/>
            <a:ext cx="10972800" cy="0"/>
          </a:xfrm>
          <a:prstGeom prst="straightConnector1">
            <a:avLst/>
          </a:prstGeom>
          <a:noFill/>
          <a:ln w="25400" cap="flat" cmpd="sng">
            <a:solidFill>
              <a:schemeClr val="accent3"/>
            </a:solidFill>
            <a:prstDash val="solid"/>
            <a:miter lim="800000"/>
            <a:headEnd type="none" w="sm" len="sm"/>
            <a:tailEnd type="none" w="sm" len="sm"/>
          </a:ln>
        </p:spPr>
      </p:cxnSp>
      <p:sp>
        <p:nvSpPr>
          <p:cNvPr id="32" name="Google Shape;32;p45"/>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s w/subhead">
  <p:cSld name="Two columns w/subhead">
    <p:spTree>
      <p:nvGrpSpPr>
        <p:cNvPr id="1" name="Shape 33"/>
        <p:cNvGrpSpPr/>
        <p:nvPr/>
      </p:nvGrpSpPr>
      <p:grpSpPr>
        <a:xfrm>
          <a:off x="0" y="0"/>
          <a:ext cx="0" cy="0"/>
          <a:chOff x="0" y="0"/>
          <a:chExt cx="0" cy="0"/>
        </a:xfrm>
      </p:grpSpPr>
      <p:sp>
        <p:nvSpPr>
          <p:cNvPr id="34" name="Google Shape;34;p46"/>
          <p:cNvSpPr txBox="1">
            <a:spLocks noGrp="1"/>
          </p:cNvSpPr>
          <p:nvPr>
            <p:ph type="body" idx="1"/>
          </p:nvPr>
        </p:nvSpPr>
        <p:spPr>
          <a:xfrm>
            <a:off x="609600" y="1691640"/>
            <a:ext cx="10972800" cy="4141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4285"/>
              </a:lnSpc>
              <a:spcBef>
                <a:spcPts val="1000"/>
              </a:spcBef>
              <a:spcAft>
                <a:spcPts val="0"/>
              </a:spcAft>
              <a:buClr>
                <a:srgbClr val="C00000"/>
              </a:buClr>
              <a:buSzPts val="3080"/>
              <a:buFont typeface="NTR"/>
              <a:buNone/>
              <a:defRPr sz="2800" b="1" i="0">
                <a:solidFill>
                  <a:schemeClr val="dk1"/>
                </a:solidFill>
                <a:latin typeface="Arial"/>
                <a:ea typeface="Arial"/>
                <a:cs typeface="Arial"/>
                <a:sym typeface="Arial"/>
              </a:defRPr>
            </a:lvl1pPr>
            <a:lvl2pPr marL="914400" marR="0" lvl="1" indent="-228600" algn="l" rtl="0">
              <a:lnSpc>
                <a:spcPct val="106666"/>
              </a:lnSpc>
              <a:spcBef>
                <a:spcPts val="1000"/>
              </a:spcBef>
              <a:spcAft>
                <a:spcPts val="0"/>
              </a:spcAft>
              <a:buClr>
                <a:srgbClr val="C00000"/>
              </a:buClr>
              <a:buSzPts val="3300"/>
              <a:buFont typeface="NTR"/>
              <a:buNone/>
              <a:defRPr sz="3000" b="1" i="0" u="none" strike="noStrike" cap="none">
                <a:solidFill>
                  <a:schemeClr val="dk1"/>
                </a:solidFill>
                <a:latin typeface="Arial"/>
                <a:ea typeface="Arial"/>
                <a:cs typeface="Arial"/>
                <a:sym typeface="Arial"/>
              </a:defRPr>
            </a:lvl2pPr>
            <a:lvl3pPr marL="1371600" marR="0" lvl="2" indent="-228600" algn="l" rtl="0">
              <a:lnSpc>
                <a:spcPct val="106666"/>
              </a:lnSpc>
              <a:spcBef>
                <a:spcPts val="1000"/>
              </a:spcBef>
              <a:spcAft>
                <a:spcPts val="0"/>
              </a:spcAft>
              <a:buClr>
                <a:srgbClr val="C00000"/>
              </a:buClr>
              <a:buSzPts val="2400"/>
              <a:buFont typeface="Noto Sans Symbols"/>
              <a:buNone/>
              <a:defRPr sz="3000" b="1" i="0" u="none" strike="noStrike" cap="none">
                <a:solidFill>
                  <a:schemeClr val="dk1"/>
                </a:solidFill>
                <a:latin typeface="Arial"/>
                <a:ea typeface="Arial"/>
                <a:cs typeface="Arial"/>
                <a:sym typeface="Arial"/>
              </a:defRPr>
            </a:lvl3pPr>
            <a:lvl4pPr marL="1828800" marR="0" lvl="3" indent="-228600" algn="l" rtl="0">
              <a:lnSpc>
                <a:spcPct val="93333"/>
              </a:lnSpc>
              <a:spcBef>
                <a:spcPts val="1000"/>
              </a:spcBef>
              <a:spcAft>
                <a:spcPts val="0"/>
              </a:spcAft>
              <a:buClr>
                <a:schemeClr val="accent1"/>
              </a:buClr>
              <a:buSzPts val="3000"/>
              <a:buFont typeface="Merriweather Sans"/>
              <a:buNone/>
              <a:defRPr sz="3000" b="1" i="0" u="none" strike="noStrike" cap="none">
                <a:solidFill>
                  <a:schemeClr val="dk1"/>
                </a:solidFill>
                <a:latin typeface="Arial"/>
                <a:ea typeface="Arial"/>
                <a:cs typeface="Arial"/>
                <a:sym typeface="Arial"/>
              </a:defRPr>
            </a:lvl4pPr>
            <a:lvl5pPr marL="2286000" marR="0" lvl="4" indent="-228600" algn="l" rtl="0">
              <a:lnSpc>
                <a:spcPct val="93333"/>
              </a:lnSpc>
              <a:spcBef>
                <a:spcPts val="1000"/>
              </a:spcBef>
              <a:spcAft>
                <a:spcPts val="0"/>
              </a:spcAft>
              <a:buClr>
                <a:schemeClr val="accent1"/>
              </a:buClr>
              <a:buSzPts val="3600"/>
              <a:buFont typeface="Merriweather Sans"/>
              <a:buNone/>
              <a:defRPr sz="3000" b="1"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46"/>
          <p:cNvSpPr txBox="1">
            <a:spLocks noGrp="1"/>
          </p:cNvSpPr>
          <p:nvPr>
            <p:ph type="body" idx="2"/>
          </p:nvPr>
        </p:nvSpPr>
        <p:spPr>
          <a:xfrm>
            <a:off x="609600" y="2194561"/>
            <a:ext cx="10972800" cy="347472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23076"/>
              </a:lnSpc>
              <a:spcBef>
                <a:spcPts val="1000"/>
              </a:spcBef>
              <a:spcAft>
                <a:spcPts val="0"/>
              </a:spcAft>
              <a:buClr>
                <a:srgbClr val="C00000"/>
              </a:buClr>
              <a:buSzPts val="2860"/>
              <a:buFont typeface="NTR"/>
              <a:buChar char="■"/>
              <a:defRPr sz="2600" b="0" i="0">
                <a:solidFill>
                  <a:schemeClr val="dk1"/>
                </a:solidFill>
                <a:latin typeface="Georgia"/>
                <a:ea typeface="Georgia"/>
                <a:cs typeface="Georgia"/>
                <a:sym typeface="Georgia"/>
              </a:defRPr>
            </a:lvl1pPr>
            <a:lvl2pPr marL="914400" marR="0" lvl="1" indent="-426719" algn="l" rtl="0">
              <a:lnSpc>
                <a:spcPct val="123076"/>
              </a:lnSpc>
              <a:spcBef>
                <a:spcPts val="1000"/>
              </a:spcBef>
              <a:spcAft>
                <a:spcPts val="0"/>
              </a:spcAft>
              <a:buClr>
                <a:srgbClr val="C00000"/>
              </a:buClr>
              <a:buSzPts val="312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46"/>
          <p:cNvSpPr txBox="1"/>
          <p:nvPr/>
        </p:nvSpPr>
        <p:spPr>
          <a:xfrm>
            <a:off x="381000" y="2205334"/>
            <a:ext cx="10972800" cy="504558"/>
          </a:xfrm>
          <a:prstGeom prst="rect">
            <a:avLst/>
          </a:prstGeom>
          <a:noFill/>
          <a:ln>
            <a:noFill/>
          </a:ln>
        </p:spPr>
        <p:txBody>
          <a:bodyPr spcFirstLastPara="1" wrap="square" lIns="0" tIns="0" rIns="0" bIns="0" anchor="b" anchorCtr="0">
            <a:normAutofit/>
          </a:bodyPr>
          <a:lstStyle/>
          <a:p>
            <a:pPr marL="0" marR="0" lvl="0" indent="0" algn="l" rtl="0">
              <a:lnSpc>
                <a:spcPct val="90000"/>
              </a:lnSpc>
              <a:spcBef>
                <a:spcPts val="0"/>
              </a:spcBef>
              <a:spcAft>
                <a:spcPts val="0"/>
              </a:spcAft>
              <a:buClr>
                <a:schemeClr val="dk1"/>
              </a:buClr>
              <a:buSzPts val="3600"/>
              <a:buFont typeface="Arial"/>
              <a:buNone/>
            </a:pPr>
            <a:endParaRPr sz="3600" b="0">
              <a:solidFill>
                <a:schemeClr val="dk1"/>
              </a:solidFill>
              <a:latin typeface="Arial"/>
              <a:ea typeface="Arial"/>
              <a:cs typeface="Arial"/>
              <a:sym typeface="Arial"/>
            </a:endParaRPr>
          </a:p>
        </p:txBody>
      </p:sp>
      <p:sp>
        <p:nvSpPr>
          <p:cNvPr id="37" name="Google Shape;37;p46"/>
          <p:cNvSpPr txBox="1">
            <a:spLocks noGrp="1"/>
          </p:cNvSpPr>
          <p:nvPr>
            <p:ph type="title"/>
          </p:nvPr>
        </p:nvSpPr>
        <p:spPr>
          <a:xfrm>
            <a:off x="609600" y="822960"/>
            <a:ext cx="10972800" cy="5045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38" name="Google Shape;38;p46"/>
          <p:cNvCxnSpPr/>
          <p:nvPr/>
        </p:nvCxnSpPr>
        <p:spPr>
          <a:xfrm>
            <a:off x="609600" y="1463040"/>
            <a:ext cx="10972800" cy="0"/>
          </a:xfrm>
          <a:prstGeom prst="straightConnector1">
            <a:avLst/>
          </a:prstGeom>
          <a:noFill/>
          <a:ln w="25400" cap="flat" cmpd="sng">
            <a:solidFill>
              <a:schemeClr val="accent3"/>
            </a:solidFill>
            <a:prstDash val="solid"/>
            <a:miter lim="800000"/>
            <a:headEnd type="none" w="sm" len="sm"/>
            <a:tailEnd type="none" w="sm" len="sm"/>
          </a:ln>
        </p:spPr>
      </p:cxnSp>
      <p:sp>
        <p:nvSpPr>
          <p:cNvPr id="39" name="Google Shape;39;p46"/>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w/image L">
  <p:cSld name="Bullets w/image L">
    <p:spTree>
      <p:nvGrpSpPr>
        <p:cNvPr id="1" name="Shape 40"/>
        <p:cNvGrpSpPr/>
        <p:nvPr/>
      </p:nvGrpSpPr>
      <p:grpSpPr>
        <a:xfrm>
          <a:off x="0" y="0"/>
          <a:ext cx="0" cy="0"/>
          <a:chOff x="0" y="0"/>
          <a:chExt cx="0" cy="0"/>
        </a:xfrm>
      </p:grpSpPr>
      <p:sp>
        <p:nvSpPr>
          <p:cNvPr id="41" name="Google Shape;41;p47"/>
          <p:cNvSpPr txBox="1">
            <a:spLocks noGrp="1"/>
          </p:cNvSpPr>
          <p:nvPr>
            <p:ph type="body" idx="1"/>
          </p:nvPr>
        </p:nvSpPr>
        <p:spPr>
          <a:xfrm>
            <a:off x="6293277" y="1645920"/>
            <a:ext cx="5265843" cy="411480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23076"/>
              </a:lnSpc>
              <a:spcBef>
                <a:spcPts val="1000"/>
              </a:spcBef>
              <a:spcAft>
                <a:spcPts val="0"/>
              </a:spcAft>
              <a:buClr>
                <a:srgbClr val="C00000"/>
              </a:buClr>
              <a:buSzPts val="2860"/>
              <a:buFont typeface="NTR"/>
              <a:buChar char="■"/>
              <a:defRPr sz="2600" b="0" i="0">
                <a:solidFill>
                  <a:schemeClr val="dk1"/>
                </a:solidFill>
                <a:latin typeface="Georgia"/>
                <a:ea typeface="Georgia"/>
                <a:cs typeface="Georgia"/>
                <a:sym typeface="Georgia"/>
              </a:defRPr>
            </a:lvl1pPr>
            <a:lvl2pPr marL="914400" marR="0" lvl="1" indent="-410210"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47"/>
          <p:cNvSpPr>
            <a:spLocks noGrp="1"/>
          </p:cNvSpPr>
          <p:nvPr>
            <p:ph type="pic" idx="2"/>
          </p:nvPr>
        </p:nvSpPr>
        <p:spPr>
          <a:xfrm>
            <a:off x="609600" y="1645920"/>
            <a:ext cx="5223634" cy="3059846"/>
          </a:xfrm>
          <a:prstGeom prst="rect">
            <a:avLst/>
          </a:prstGeom>
          <a:noFill/>
          <a:ln>
            <a:noFill/>
          </a:ln>
        </p:spPr>
      </p:sp>
      <p:sp>
        <p:nvSpPr>
          <p:cNvPr id="43" name="Google Shape;43;p47"/>
          <p:cNvSpPr txBox="1">
            <a:spLocks noGrp="1"/>
          </p:cNvSpPr>
          <p:nvPr>
            <p:ph type="title"/>
          </p:nvPr>
        </p:nvSpPr>
        <p:spPr>
          <a:xfrm>
            <a:off x="612648" y="822960"/>
            <a:ext cx="10972800" cy="5045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44" name="Google Shape;44;p47"/>
          <p:cNvCxnSpPr/>
          <p:nvPr/>
        </p:nvCxnSpPr>
        <p:spPr>
          <a:xfrm>
            <a:off x="609600" y="1463040"/>
            <a:ext cx="10972800" cy="0"/>
          </a:xfrm>
          <a:prstGeom prst="straightConnector1">
            <a:avLst/>
          </a:prstGeom>
          <a:noFill/>
          <a:ln w="25400" cap="flat" cmpd="sng">
            <a:solidFill>
              <a:schemeClr val="accent3"/>
            </a:solidFill>
            <a:prstDash val="solid"/>
            <a:miter lim="800000"/>
            <a:headEnd type="none" w="sm" len="sm"/>
            <a:tailEnd type="none" w="sm" len="sm"/>
          </a:ln>
        </p:spPr>
      </p:cxnSp>
      <p:sp>
        <p:nvSpPr>
          <p:cNvPr id="45" name="Google Shape;45;p47"/>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 w/image R">
  <p:cSld name="Bullet w/image R">
    <p:spTree>
      <p:nvGrpSpPr>
        <p:cNvPr id="1" name="Shape 46"/>
        <p:cNvGrpSpPr/>
        <p:nvPr/>
      </p:nvGrpSpPr>
      <p:grpSpPr>
        <a:xfrm>
          <a:off x="0" y="0"/>
          <a:ext cx="0" cy="0"/>
          <a:chOff x="0" y="0"/>
          <a:chExt cx="0" cy="0"/>
        </a:xfrm>
      </p:grpSpPr>
      <p:sp>
        <p:nvSpPr>
          <p:cNvPr id="47" name="Google Shape;47;p48"/>
          <p:cNvSpPr txBox="1">
            <a:spLocks noGrp="1"/>
          </p:cNvSpPr>
          <p:nvPr>
            <p:ph type="body" idx="1"/>
          </p:nvPr>
        </p:nvSpPr>
        <p:spPr>
          <a:xfrm>
            <a:off x="612648" y="1645920"/>
            <a:ext cx="5265843" cy="4114800"/>
          </a:xfrm>
          <a:prstGeom prst="rect">
            <a:avLst/>
          </a:prstGeom>
          <a:noFill/>
          <a:ln>
            <a:noFill/>
          </a:ln>
        </p:spPr>
        <p:txBody>
          <a:bodyPr spcFirstLastPara="1" wrap="square" lIns="91425" tIns="45700" rIns="91425" bIns="45700" anchor="t" anchorCtr="0">
            <a:noAutofit/>
          </a:bodyPr>
          <a:lstStyle>
            <a:lvl1pPr marL="457200" marR="0" lvl="0" indent="-410210" algn="l" rtl="0">
              <a:lnSpc>
                <a:spcPct val="123076"/>
              </a:lnSpc>
              <a:spcBef>
                <a:spcPts val="1000"/>
              </a:spcBef>
              <a:spcAft>
                <a:spcPts val="0"/>
              </a:spcAft>
              <a:buClr>
                <a:srgbClr val="C00000"/>
              </a:buClr>
              <a:buSzPts val="2860"/>
              <a:buFont typeface="NTR"/>
              <a:buChar char="■"/>
              <a:defRPr sz="2600" b="0" i="0">
                <a:solidFill>
                  <a:schemeClr val="dk1"/>
                </a:solidFill>
                <a:latin typeface="Georgia"/>
                <a:ea typeface="Georgia"/>
                <a:cs typeface="Georgia"/>
                <a:sym typeface="Georgia"/>
              </a:defRPr>
            </a:lvl1pPr>
            <a:lvl2pPr marL="914400" marR="0" lvl="1" indent="-410210"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8" name="Google Shape;48;p48"/>
          <p:cNvSpPr>
            <a:spLocks noGrp="1"/>
          </p:cNvSpPr>
          <p:nvPr>
            <p:ph type="pic" idx="2"/>
          </p:nvPr>
        </p:nvSpPr>
        <p:spPr>
          <a:xfrm>
            <a:off x="6355718" y="1645920"/>
            <a:ext cx="5223634" cy="3059846"/>
          </a:xfrm>
          <a:prstGeom prst="rect">
            <a:avLst/>
          </a:prstGeom>
          <a:noFill/>
          <a:ln>
            <a:noFill/>
          </a:ln>
        </p:spPr>
      </p:sp>
      <p:sp>
        <p:nvSpPr>
          <p:cNvPr id="49" name="Google Shape;49;p48"/>
          <p:cNvSpPr txBox="1">
            <a:spLocks noGrp="1"/>
          </p:cNvSpPr>
          <p:nvPr>
            <p:ph type="title"/>
          </p:nvPr>
        </p:nvSpPr>
        <p:spPr>
          <a:xfrm>
            <a:off x="612648" y="822960"/>
            <a:ext cx="10972800" cy="50455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50" name="Google Shape;50;p48"/>
          <p:cNvCxnSpPr/>
          <p:nvPr/>
        </p:nvCxnSpPr>
        <p:spPr>
          <a:xfrm>
            <a:off x="609600" y="1463040"/>
            <a:ext cx="10972800" cy="0"/>
          </a:xfrm>
          <a:prstGeom prst="straightConnector1">
            <a:avLst/>
          </a:prstGeom>
          <a:noFill/>
          <a:ln w="25400" cap="flat" cmpd="sng">
            <a:solidFill>
              <a:schemeClr val="accent3"/>
            </a:solidFill>
            <a:prstDash val="solid"/>
            <a:miter lim="800000"/>
            <a:headEnd type="none" w="sm" len="sm"/>
            <a:tailEnd type="none" w="sm" len="sm"/>
          </a:ln>
        </p:spPr>
      </p:cxnSp>
      <p:sp>
        <p:nvSpPr>
          <p:cNvPr id="51" name="Google Shape;51;p48"/>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_GR 1">
  <p:cSld name="Blank_GR 1">
    <p:bg>
      <p:bgPr>
        <a:solidFill>
          <a:schemeClr val="lt2"/>
        </a:solidFill>
        <a:effectLst/>
      </p:bgPr>
    </p:bg>
    <p:spTree>
      <p:nvGrpSpPr>
        <p:cNvPr id="1" name="Shape 52"/>
        <p:cNvGrpSpPr/>
        <p:nvPr/>
      </p:nvGrpSpPr>
      <p:grpSpPr>
        <a:xfrm>
          <a:off x="0" y="0"/>
          <a:ext cx="0" cy="0"/>
          <a:chOff x="0" y="0"/>
          <a:chExt cx="0" cy="0"/>
        </a:xfrm>
      </p:grpSpPr>
      <p:sp>
        <p:nvSpPr>
          <p:cNvPr id="53" name="Google Shape;53;p49"/>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on gray">
  <p:cSld name="Quote on gray">
    <p:bg>
      <p:bgPr>
        <a:solidFill>
          <a:schemeClr val="lt2"/>
        </a:solidFill>
        <a:effectLst/>
      </p:bgPr>
    </p:bg>
    <p:spTree>
      <p:nvGrpSpPr>
        <p:cNvPr id="1" name="Shape 54"/>
        <p:cNvGrpSpPr/>
        <p:nvPr/>
      </p:nvGrpSpPr>
      <p:grpSpPr>
        <a:xfrm>
          <a:off x="0" y="0"/>
          <a:ext cx="0" cy="0"/>
          <a:chOff x="0" y="0"/>
          <a:chExt cx="0" cy="0"/>
        </a:xfrm>
      </p:grpSpPr>
      <p:sp>
        <p:nvSpPr>
          <p:cNvPr id="55" name="Google Shape;55;p50"/>
          <p:cNvSpPr txBox="1">
            <a:spLocks noGrp="1"/>
          </p:cNvSpPr>
          <p:nvPr>
            <p:ph type="body" idx="1"/>
          </p:nvPr>
        </p:nvSpPr>
        <p:spPr>
          <a:xfrm>
            <a:off x="609600" y="1645920"/>
            <a:ext cx="10972800" cy="3901313"/>
          </a:xfrm>
          <a:prstGeom prst="rect">
            <a:avLst/>
          </a:prstGeom>
          <a:noFill/>
          <a:ln>
            <a:noFill/>
          </a:ln>
        </p:spPr>
        <p:txBody>
          <a:bodyPr spcFirstLastPara="1" wrap="square" lIns="0" tIns="0" rIns="0" bIns="0" anchor="ctr" anchorCtr="0">
            <a:noAutofit/>
          </a:bodyPr>
          <a:lstStyle>
            <a:lvl1pPr marL="457200" marR="0" lvl="0" indent="-228600" algn="l" rtl="0">
              <a:lnSpc>
                <a:spcPct val="125000"/>
              </a:lnSpc>
              <a:spcBef>
                <a:spcPts val="1000"/>
              </a:spcBef>
              <a:spcAft>
                <a:spcPts val="0"/>
              </a:spcAft>
              <a:buClr>
                <a:srgbClr val="C00000"/>
              </a:buClr>
              <a:buSzPts val="3960"/>
              <a:buFont typeface="NTR"/>
              <a:buNone/>
              <a:defRPr sz="3600" b="0" i="0">
                <a:solidFill>
                  <a:schemeClr val="dk1"/>
                </a:solidFill>
                <a:latin typeface="Georgia"/>
                <a:ea typeface="Georgia"/>
                <a:cs typeface="Georgia"/>
                <a:sym typeface="Georgia"/>
              </a:defRPr>
            </a:lvl1pPr>
            <a:lvl2pPr marL="914400" marR="0" lvl="1" indent="-410210" algn="l" rtl="0">
              <a:lnSpc>
                <a:spcPct val="123076"/>
              </a:lnSpc>
              <a:spcBef>
                <a:spcPts val="1000"/>
              </a:spcBef>
              <a:spcAft>
                <a:spcPts val="0"/>
              </a:spcAft>
              <a:buClr>
                <a:srgbClr val="C00000"/>
              </a:buClr>
              <a:buSzPts val="2860"/>
              <a:buFont typeface="NTR"/>
              <a:buChar char="●"/>
              <a:defRPr sz="2600" b="0" i="0" u="none" strike="noStrike" cap="none">
                <a:solidFill>
                  <a:schemeClr val="dk1"/>
                </a:solidFill>
                <a:latin typeface="Georgia"/>
                <a:ea typeface="Georgia"/>
                <a:cs typeface="Georgia"/>
                <a:sym typeface="Georgia"/>
              </a:defRPr>
            </a:lvl2pPr>
            <a:lvl3pPr marL="1371600" marR="0" lvl="2" indent="-360680" algn="l" rtl="0">
              <a:lnSpc>
                <a:spcPct val="123076"/>
              </a:lnSpc>
              <a:spcBef>
                <a:spcPts val="1000"/>
              </a:spcBef>
              <a:spcAft>
                <a:spcPts val="0"/>
              </a:spcAft>
              <a:buClr>
                <a:srgbClr val="C00000"/>
              </a:buClr>
              <a:buSzPts val="2080"/>
              <a:buFont typeface="Noto Sans Symbols"/>
              <a:buChar char="⮚"/>
              <a:defRPr sz="2600" b="0" i="0" u="none" strike="noStrike" cap="none">
                <a:solidFill>
                  <a:schemeClr val="dk1"/>
                </a:solidFill>
                <a:latin typeface="Georgia"/>
                <a:ea typeface="Georgia"/>
                <a:cs typeface="Georgia"/>
                <a:sym typeface="Georgia"/>
              </a:defRPr>
            </a:lvl3pPr>
            <a:lvl4pPr marL="1828800" marR="0" lvl="3" indent="-381000" algn="l" rtl="0">
              <a:lnSpc>
                <a:spcPct val="116666"/>
              </a:lnSpc>
              <a:spcBef>
                <a:spcPts val="1000"/>
              </a:spcBef>
              <a:spcAft>
                <a:spcPts val="0"/>
              </a:spcAft>
              <a:buClr>
                <a:schemeClr val="accent1"/>
              </a:buClr>
              <a:buSzPts val="2400"/>
              <a:buFont typeface="Merriweather Sans"/>
              <a:buChar char="►"/>
              <a:defRPr sz="2400" b="0" i="0" u="none" strike="noStrike" cap="none">
                <a:solidFill>
                  <a:schemeClr val="dk1"/>
                </a:solidFill>
                <a:latin typeface="Georgia"/>
                <a:ea typeface="Georgia"/>
                <a:cs typeface="Georgia"/>
                <a:sym typeface="Georgia"/>
              </a:defRPr>
            </a:lvl4pPr>
            <a:lvl5pPr marL="2286000" marR="0" lvl="4" indent="-411479" algn="l" rtl="0">
              <a:lnSpc>
                <a:spcPct val="116666"/>
              </a:lnSpc>
              <a:spcBef>
                <a:spcPts val="1000"/>
              </a:spcBef>
              <a:spcAft>
                <a:spcPts val="0"/>
              </a:spcAft>
              <a:buClr>
                <a:schemeClr val="accent1"/>
              </a:buClr>
              <a:buSzPts val="2880"/>
              <a:buFont typeface="Merriweather Sans"/>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6" name="Google Shape;56;p50"/>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Times New Roman"/>
                <a:ea typeface="Times New Roman"/>
                <a:cs typeface="Times New Roman"/>
                <a:sym typeface="Times New Roman"/>
              </a:defRPr>
            </a:lvl1pPr>
            <a:lvl2pPr marL="0" lvl="1" indent="0" algn="ctr">
              <a:spcBef>
                <a:spcPts val="0"/>
              </a:spcBef>
              <a:buNone/>
              <a:defRPr sz="1200">
                <a:solidFill>
                  <a:schemeClr val="lt1"/>
                </a:solidFill>
                <a:latin typeface="Times New Roman"/>
                <a:ea typeface="Times New Roman"/>
                <a:cs typeface="Times New Roman"/>
                <a:sym typeface="Times New Roman"/>
              </a:defRPr>
            </a:lvl2pPr>
            <a:lvl3pPr marL="0" lvl="2" indent="0" algn="ctr">
              <a:spcBef>
                <a:spcPts val="0"/>
              </a:spcBef>
              <a:buNone/>
              <a:defRPr sz="1200">
                <a:solidFill>
                  <a:schemeClr val="lt1"/>
                </a:solidFill>
                <a:latin typeface="Times New Roman"/>
                <a:ea typeface="Times New Roman"/>
                <a:cs typeface="Times New Roman"/>
                <a:sym typeface="Times New Roman"/>
              </a:defRPr>
            </a:lvl3pPr>
            <a:lvl4pPr marL="0" lvl="3" indent="0" algn="ctr">
              <a:spcBef>
                <a:spcPts val="0"/>
              </a:spcBef>
              <a:buNone/>
              <a:defRPr sz="1200">
                <a:solidFill>
                  <a:schemeClr val="lt1"/>
                </a:solidFill>
                <a:latin typeface="Times New Roman"/>
                <a:ea typeface="Times New Roman"/>
                <a:cs typeface="Times New Roman"/>
                <a:sym typeface="Times New Roman"/>
              </a:defRPr>
            </a:lvl4pPr>
            <a:lvl5pPr marL="0" lvl="4" indent="0" algn="ctr">
              <a:spcBef>
                <a:spcPts val="0"/>
              </a:spcBef>
              <a:buNone/>
              <a:defRPr sz="1200">
                <a:solidFill>
                  <a:schemeClr val="lt1"/>
                </a:solidFill>
                <a:latin typeface="Times New Roman"/>
                <a:ea typeface="Times New Roman"/>
                <a:cs typeface="Times New Roman"/>
                <a:sym typeface="Times New Roman"/>
              </a:defRPr>
            </a:lvl5pPr>
            <a:lvl6pPr marL="0" lvl="5" indent="0" algn="ctr">
              <a:spcBef>
                <a:spcPts val="0"/>
              </a:spcBef>
              <a:buNone/>
              <a:defRPr sz="1200">
                <a:solidFill>
                  <a:schemeClr val="lt1"/>
                </a:solidFill>
                <a:latin typeface="Times New Roman"/>
                <a:ea typeface="Times New Roman"/>
                <a:cs typeface="Times New Roman"/>
                <a:sym typeface="Times New Roman"/>
              </a:defRPr>
            </a:lvl6pPr>
            <a:lvl7pPr marL="0" lvl="6" indent="0" algn="ctr">
              <a:spcBef>
                <a:spcPts val="0"/>
              </a:spcBef>
              <a:buNone/>
              <a:defRPr sz="1200">
                <a:solidFill>
                  <a:schemeClr val="lt1"/>
                </a:solidFill>
                <a:latin typeface="Times New Roman"/>
                <a:ea typeface="Times New Roman"/>
                <a:cs typeface="Times New Roman"/>
                <a:sym typeface="Times New Roman"/>
              </a:defRPr>
            </a:lvl7pPr>
            <a:lvl8pPr marL="0" lvl="7" indent="0" algn="ctr">
              <a:spcBef>
                <a:spcPts val="0"/>
              </a:spcBef>
              <a:buNone/>
              <a:defRPr sz="1200">
                <a:solidFill>
                  <a:schemeClr val="lt1"/>
                </a:solidFill>
                <a:latin typeface="Times New Roman"/>
                <a:ea typeface="Times New Roman"/>
                <a:cs typeface="Times New Roman"/>
                <a:sym typeface="Times New Roman"/>
              </a:defRPr>
            </a:lvl8pPr>
            <a:lvl9pPr marL="0" lvl="8" indent="0" algn="ctr">
              <a:spcBef>
                <a:spcPts val="0"/>
              </a:spcBef>
              <a:buNone/>
              <a:defRPr sz="1200">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pic>
        <p:nvPicPr>
          <p:cNvPr id="57" name="Google Shape;57;p50"/>
          <p:cNvPicPr preferRelativeResize="0"/>
          <p:nvPr/>
        </p:nvPicPr>
        <p:blipFill rotWithShape="1">
          <a:blip r:embed="rId2">
            <a:alphaModFix amt="8000"/>
          </a:blip>
          <a:srcRect/>
          <a:stretch/>
        </p:blipFill>
        <p:spPr>
          <a:xfrm>
            <a:off x="1896267" y="0"/>
            <a:ext cx="10650072" cy="6035039"/>
          </a:xfrm>
          <a:prstGeom prst="rect">
            <a:avLst/>
          </a:prstGeom>
          <a:noFill/>
          <a:ln>
            <a:noFill/>
          </a:ln>
        </p:spPr>
      </p:pic>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p:nvPr/>
        </p:nvSpPr>
        <p:spPr>
          <a:xfrm>
            <a:off x="1159564" y="6035040"/>
            <a:ext cx="11032435" cy="822960"/>
          </a:xfrm>
          <a:prstGeom prst="rect">
            <a:avLst/>
          </a:prstGeom>
          <a:solidFill>
            <a:srgbClr val="4E36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1" name="Google Shape;11;p35"/>
          <p:cNvSpPr/>
          <p:nvPr/>
        </p:nvSpPr>
        <p:spPr>
          <a:xfrm rot="-5400000">
            <a:off x="135172" y="5899868"/>
            <a:ext cx="822960" cy="1093304"/>
          </a:xfrm>
          <a:prstGeom prst="rect">
            <a:avLst/>
          </a:prstGeom>
          <a:solidFill>
            <a:srgbClr val="C0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2" name="Google Shape;12;p35"/>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Times New Roman"/>
                <a:ea typeface="Times New Roman"/>
                <a:cs typeface="Times New Roman"/>
                <a:sym typeface="Times New Roman"/>
              </a:defRPr>
            </a:lvl1pPr>
            <a:lvl2pPr marL="0" marR="0" lvl="1" indent="0" algn="ctr" rtl="0">
              <a:spcBef>
                <a:spcPts val="0"/>
              </a:spcBef>
              <a:buNone/>
              <a:defRPr sz="1200" b="0" i="0" u="none" strike="noStrike" cap="none">
                <a:solidFill>
                  <a:schemeClr val="lt1"/>
                </a:solidFill>
                <a:latin typeface="Times New Roman"/>
                <a:ea typeface="Times New Roman"/>
                <a:cs typeface="Times New Roman"/>
                <a:sym typeface="Times New Roman"/>
              </a:defRPr>
            </a:lvl2pPr>
            <a:lvl3pPr marL="0" marR="0" lvl="2" indent="0" algn="ctr" rtl="0">
              <a:spcBef>
                <a:spcPts val="0"/>
              </a:spcBef>
              <a:buNone/>
              <a:defRPr sz="1200" b="0" i="0" u="none" strike="noStrike" cap="none">
                <a:solidFill>
                  <a:schemeClr val="lt1"/>
                </a:solidFill>
                <a:latin typeface="Times New Roman"/>
                <a:ea typeface="Times New Roman"/>
                <a:cs typeface="Times New Roman"/>
                <a:sym typeface="Times New Roman"/>
              </a:defRPr>
            </a:lvl3pPr>
            <a:lvl4pPr marL="0" marR="0" lvl="3" indent="0" algn="ctr" rtl="0">
              <a:spcBef>
                <a:spcPts val="0"/>
              </a:spcBef>
              <a:buNone/>
              <a:defRPr sz="1200" b="0" i="0" u="none" strike="noStrike" cap="none">
                <a:solidFill>
                  <a:schemeClr val="lt1"/>
                </a:solidFill>
                <a:latin typeface="Times New Roman"/>
                <a:ea typeface="Times New Roman"/>
                <a:cs typeface="Times New Roman"/>
                <a:sym typeface="Times New Roman"/>
              </a:defRPr>
            </a:lvl4pPr>
            <a:lvl5pPr marL="0" marR="0" lvl="4" indent="0" algn="ctr" rtl="0">
              <a:spcBef>
                <a:spcPts val="0"/>
              </a:spcBef>
              <a:buNone/>
              <a:defRPr sz="1200" b="0" i="0" u="none" strike="noStrike" cap="none">
                <a:solidFill>
                  <a:schemeClr val="lt1"/>
                </a:solidFill>
                <a:latin typeface="Times New Roman"/>
                <a:ea typeface="Times New Roman"/>
                <a:cs typeface="Times New Roman"/>
                <a:sym typeface="Times New Roman"/>
              </a:defRPr>
            </a:lvl5pPr>
            <a:lvl6pPr marL="0" marR="0" lvl="5" indent="0" algn="ctr" rtl="0">
              <a:spcBef>
                <a:spcPts val="0"/>
              </a:spcBef>
              <a:buNone/>
              <a:defRPr sz="1200" b="0" i="0" u="none" strike="noStrike" cap="none">
                <a:solidFill>
                  <a:schemeClr val="lt1"/>
                </a:solidFill>
                <a:latin typeface="Times New Roman"/>
                <a:ea typeface="Times New Roman"/>
                <a:cs typeface="Times New Roman"/>
                <a:sym typeface="Times New Roman"/>
              </a:defRPr>
            </a:lvl6pPr>
            <a:lvl7pPr marL="0" marR="0" lvl="6" indent="0" algn="ctr" rtl="0">
              <a:spcBef>
                <a:spcPts val="0"/>
              </a:spcBef>
              <a:buNone/>
              <a:defRPr sz="1200" b="0" i="0" u="none" strike="noStrike" cap="none">
                <a:solidFill>
                  <a:schemeClr val="lt1"/>
                </a:solidFill>
                <a:latin typeface="Times New Roman"/>
                <a:ea typeface="Times New Roman"/>
                <a:cs typeface="Times New Roman"/>
                <a:sym typeface="Times New Roman"/>
              </a:defRPr>
            </a:lvl7pPr>
            <a:lvl8pPr marL="0" marR="0" lvl="7" indent="0" algn="ctr" rtl="0">
              <a:spcBef>
                <a:spcPts val="0"/>
              </a:spcBef>
              <a:buNone/>
              <a:defRPr sz="1200" b="0" i="0" u="none" strike="noStrike" cap="none">
                <a:solidFill>
                  <a:schemeClr val="lt1"/>
                </a:solidFill>
                <a:latin typeface="Times New Roman"/>
                <a:ea typeface="Times New Roman"/>
                <a:cs typeface="Times New Roman"/>
                <a:sym typeface="Times New Roman"/>
              </a:defRPr>
            </a:lvl8pPr>
            <a:lvl9pPr marL="0" marR="0" lvl="8" indent="0" algn="ctr" rtl="0">
              <a:spcBef>
                <a:spcPts val="0"/>
              </a:spcBef>
              <a:buNone/>
              <a:defRPr sz="1200" b="0" i="0" u="none" strike="noStrike" cap="none">
                <a:solidFill>
                  <a:schemeClr val="lt1"/>
                </a:solidFill>
                <a:latin typeface="Times New Roman"/>
                <a:ea typeface="Times New Roman"/>
                <a:cs typeface="Times New Roman"/>
                <a:sym typeface="Times New Roman"/>
              </a:defRPr>
            </a:lvl9pPr>
          </a:lstStyle>
          <a:p>
            <a:pPr marL="0" lvl="0" indent="0" algn="ctr" rtl="0">
              <a:spcBef>
                <a:spcPts val="0"/>
              </a:spcBef>
              <a:spcAft>
                <a:spcPts val="0"/>
              </a:spcAft>
              <a:buNone/>
            </a:pPr>
            <a:fld id="{00000000-1234-1234-1234-123412341234}" type="slidenum">
              <a:rPr lang="en-US"/>
              <a:t>‹#›</a:t>
            </a:fld>
            <a:endParaRPr/>
          </a:p>
        </p:txBody>
      </p:sp>
      <p:cxnSp>
        <p:nvCxnSpPr>
          <p:cNvPr id="13" name="Google Shape;13;p35"/>
          <p:cNvCxnSpPr/>
          <p:nvPr/>
        </p:nvCxnSpPr>
        <p:spPr>
          <a:xfrm>
            <a:off x="10176933" y="6141156"/>
            <a:ext cx="0" cy="564444"/>
          </a:xfrm>
          <a:prstGeom prst="straightConnector1">
            <a:avLst/>
          </a:prstGeom>
          <a:noFill/>
          <a:ln w="9525" cap="flat" cmpd="sng">
            <a:solidFill>
              <a:schemeClr val="lt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37"/>
          <p:cNvSpPr/>
          <p:nvPr/>
        </p:nvSpPr>
        <p:spPr>
          <a:xfrm>
            <a:off x="1159565" y="0"/>
            <a:ext cx="11032435" cy="6858000"/>
          </a:xfrm>
          <a:prstGeom prst="rect">
            <a:avLst/>
          </a:prstGeom>
          <a:solidFill>
            <a:srgbClr val="4E36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12" name="Google Shape;112;p37"/>
          <p:cNvSpPr/>
          <p:nvPr/>
        </p:nvSpPr>
        <p:spPr>
          <a:xfrm rot="-5400000">
            <a:off x="-2882348" y="2882348"/>
            <a:ext cx="6858000" cy="1093304"/>
          </a:xfrm>
          <a:prstGeom prst="rect">
            <a:avLst/>
          </a:prstGeom>
          <a:solidFill>
            <a:srgbClr val="C0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75"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9"/>
          <p:cNvSpPr/>
          <p:nvPr/>
        </p:nvSpPr>
        <p:spPr>
          <a:xfrm>
            <a:off x="1159565" y="0"/>
            <a:ext cx="11032435" cy="6858000"/>
          </a:xfrm>
          <a:prstGeom prst="rect">
            <a:avLst/>
          </a:prstGeom>
          <a:solidFill>
            <a:srgbClr val="C0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16" name="Google Shape;116;p39"/>
          <p:cNvSpPr/>
          <p:nvPr/>
        </p:nvSpPr>
        <p:spPr>
          <a:xfrm rot="-5400000">
            <a:off x="-2882348" y="2882348"/>
            <a:ext cx="6858000" cy="1093304"/>
          </a:xfrm>
          <a:prstGeom prst="rect">
            <a:avLst/>
          </a:prstGeom>
          <a:solidFill>
            <a:srgbClr val="4E36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E3628"/>
              </a:solidFill>
              <a:latin typeface="Times New Roman"/>
              <a:ea typeface="Times New Roman"/>
              <a:cs typeface="Times New Roman"/>
              <a:sym typeface="Times New Roman"/>
            </a:endParaRPr>
          </a:p>
        </p:txBody>
      </p:sp>
      <p:pic>
        <p:nvPicPr>
          <p:cNvPr id="117" name="Google Shape;117;p39"/>
          <p:cNvPicPr preferRelativeResize="0"/>
          <p:nvPr/>
        </p:nvPicPr>
        <p:blipFill rotWithShape="1">
          <a:blip r:embed="rId3">
            <a:alphaModFix amt="47000"/>
          </a:blip>
          <a:srcRect/>
          <a:stretch/>
        </p:blipFill>
        <p:spPr>
          <a:xfrm>
            <a:off x="2253306" y="822961"/>
            <a:ext cx="10650072" cy="60350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1"/>
          <p:cNvSpPr/>
          <p:nvPr/>
        </p:nvSpPr>
        <p:spPr>
          <a:xfrm>
            <a:off x="1159565" y="0"/>
            <a:ext cx="11032435" cy="6858000"/>
          </a:xfrm>
          <a:prstGeom prst="rect">
            <a:avLst/>
          </a:prstGeom>
          <a:solidFill>
            <a:srgbClr val="C0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21" name="Google Shape;121;p41"/>
          <p:cNvSpPr/>
          <p:nvPr/>
        </p:nvSpPr>
        <p:spPr>
          <a:xfrm rot="-5400000">
            <a:off x="-2882348" y="2882348"/>
            <a:ext cx="6858000" cy="1093304"/>
          </a:xfrm>
          <a:prstGeom prst="rect">
            <a:avLst/>
          </a:prstGeom>
          <a:solidFill>
            <a:srgbClr val="4E36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E3628"/>
              </a:solidFill>
              <a:latin typeface="Times New Roman"/>
              <a:ea typeface="Times New Roman"/>
              <a:cs typeface="Times New Roman"/>
              <a:sym typeface="Times New Roman"/>
            </a:endParaRPr>
          </a:p>
        </p:txBody>
      </p:sp>
      <p:pic>
        <p:nvPicPr>
          <p:cNvPr id="122" name="Google Shape;122;p41"/>
          <p:cNvPicPr preferRelativeResize="0"/>
          <p:nvPr/>
        </p:nvPicPr>
        <p:blipFill rotWithShape="1">
          <a:blip r:embed="rId3">
            <a:alphaModFix amt="47000"/>
          </a:blip>
          <a:srcRect/>
          <a:stretch/>
        </p:blipFill>
        <p:spPr>
          <a:xfrm>
            <a:off x="2253306" y="822961"/>
            <a:ext cx="10650072" cy="60350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9"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56"/>
          <p:cNvSpPr/>
          <p:nvPr/>
        </p:nvSpPr>
        <p:spPr>
          <a:xfrm>
            <a:off x="0" y="3"/>
            <a:ext cx="12192000" cy="6857997"/>
          </a:xfrm>
          <a:prstGeom prst="rect">
            <a:avLst/>
          </a:prstGeom>
          <a:solidFill>
            <a:srgbClr val="4E36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59"/>
          <p:cNvSpPr/>
          <p:nvPr/>
        </p:nvSpPr>
        <p:spPr>
          <a:xfrm>
            <a:off x="0" y="3"/>
            <a:ext cx="12192000" cy="6857997"/>
          </a:xfrm>
          <a:prstGeom prst="rect">
            <a:avLst/>
          </a:prstGeom>
          <a:solidFill>
            <a:srgbClr val="C0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84"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61"/>
          <p:cNvSpPr/>
          <p:nvPr/>
        </p:nvSpPr>
        <p:spPr>
          <a:xfrm>
            <a:off x="0" y="3"/>
            <a:ext cx="12192000" cy="6857997"/>
          </a:xfrm>
          <a:prstGeom prst="rect">
            <a:avLst/>
          </a:prstGeom>
          <a:solidFill>
            <a:srgbClr val="4E36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64"/>
          <p:cNvSpPr/>
          <p:nvPr/>
        </p:nvSpPr>
        <p:spPr>
          <a:xfrm>
            <a:off x="0" y="3"/>
            <a:ext cx="12192000" cy="6857997"/>
          </a:xfrm>
          <a:prstGeom prst="rect">
            <a:avLst/>
          </a:prstGeom>
          <a:solidFill>
            <a:srgbClr val="C0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89"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42"/>
        <p:cNvGrpSpPr/>
        <p:nvPr/>
      </p:nvGrpSpPr>
      <p:grpSpPr>
        <a:xfrm>
          <a:off x="0" y="0"/>
          <a:ext cx="0" cy="0"/>
          <a:chOff x="0" y="0"/>
          <a:chExt cx="0" cy="0"/>
        </a:xfrm>
      </p:grpSpPr>
      <p:sp>
        <p:nvSpPr>
          <p:cNvPr id="143" name="Google Shape;143;p77"/>
          <p:cNvSpPr/>
          <p:nvPr/>
        </p:nvSpPr>
        <p:spPr>
          <a:xfrm>
            <a:off x="1159564" y="6035040"/>
            <a:ext cx="11032435" cy="822960"/>
          </a:xfrm>
          <a:prstGeom prst="rect">
            <a:avLst/>
          </a:prstGeom>
          <a:solidFill>
            <a:srgbClr val="4E36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7"/>
          <p:cNvSpPr/>
          <p:nvPr/>
        </p:nvSpPr>
        <p:spPr>
          <a:xfrm rot="-5400000">
            <a:off x="135172" y="5899868"/>
            <a:ext cx="822960" cy="1093304"/>
          </a:xfrm>
          <a:prstGeom prst="rect">
            <a:avLst/>
          </a:prstGeom>
          <a:solidFill>
            <a:srgbClr val="C0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77"/>
          <p:cNvPicPr preferRelativeResize="0"/>
          <p:nvPr/>
        </p:nvPicPr>
        <p:blipFill rotWithShape="1">
          <a:blip r:embed="rId2">
            <a:alphaModFix/>
          </a:blip>
          <a:srcRect/>
          <a:stretch/>
        </p:blipFill>
        <p:spPr>
          <a:xfrm>
            <a:off x="10506544" y="6191137"/>
            <a:ext cx="1238038" cy="442934"/>
          </a:xfrm>
          <a:prstGeom prst="rect">
            <a:avLst/>
          </a:prstGeom>
          <a:noFill/>
          <a:ln>
            <a:noFill/>
          </a:ln>
        </p:spPr>
      </p:pic>
      <p:sp>
        <p:nvSpPr>
          <p:cNvPr id="146" name="Google Shape;146;p77"/>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lt1"/>
                </a:solidFill>
                <a:latin typeface="Calibri"/>
                <a:ea typeface="Calibri"/>
                <a:cs typeface="Calibri"/>
                <a:sym typeface="Calibri"/>
              </a:defRPr>
            </a:lvl1pPr>
            <a:lvl2pPr marL="0" marR="0" lvl="1" indent="0" algn="ctr" rtl="0">
              <a:spcBef>
                <a:spcPts val="0"/>
              </a:spcBef>
              <a:buNone/>
              <a:defRPr sz="1200">
                <a:solidFill>
                  <a:schemeClr val="lt1"/>
                </a:solidFill>
                <a:latin typeface="Calibri"/>
                <a:ea typeface="Calibri"/>
                <a:cs typeface="Calibri"/>
                <a:sym typeface="Calibri"/>
              </a:defRPr>
            </a:lvl2pPr>
            <a:lvl3pPr marL="0" marR="0" lvl="2" indent="0" algn="ctr" rtl="0">
              <a:spcBef>
                <a:spcPts val="0"/>
              </a:spcBef>
              <a:buNone/>
              <a:defRPr sz="1200">
                <a:solidFill>
                  <a:schemeClr val="lt1"/>
                </a:solidFill>
                <a:latin typeface="Calibri"/>
                <a:ea typeface="Calibri"/>
                <a:cs typeface="Calibri"/>
                <a:sym typeface="Calibri"/>
              </a:defRPr>
            </a:lvl3pPr>
            <a:lvl4pPr marL="0" marR="0" lvl="3" indent="0" algn="ctr" rtl="0">
              <a:spcBef>
                <a:spcPts val="0"/>
              </a:spcBef>
              <a:buNone/>
              <a:defRPr sz="1200">
                <a:solidFill>
                  <a:schemeClr val="lt1"/>
                </a:solidFill>
                <a:latin typeface="Calibri"/>
                <a:ea typeface="Calibri"/>
                <a:cs typeface="Calibri"/>
                <a:sym typeface="Calibri"/>
              </a:defRPr>
            </a:lvl4pPr>
            <a:lvl5pPr marL="0" marR="0" lvl="4" indent="0" algn="ctr" rtl="0">
              <a:spcBef>
                <a:spcPts val="0"/>
              </a:spcBef>
              <a:buNone/>
              <a:defRPr sz="1200">
                <a:solidFill>
                  <a:schemeClr val="lt1"/>
                </a:solidFill>
                <a:latin typeface="Calibri"/>
                <a:ea typeface="Calibri"/>
                <a:cs typeface="Calibri"/>
                <a:sym typeface="Calibri"/>
              </a:defRPr>
            </a:lvl5pPr>
            <a:lvl6pPr marL="0" marR="0" lvl="5" indent="0" algn="ctr" rtl="0">
              <a:spcBef>
                <a:spcPts val="0"/>
              </a:spcBef>
              <a:buNone/>
              <a:defRPr sz="1200">
                <a:solidFill>
                  <a:schemeClr val="lt1"/>
                </a:solidFill>
                <a:latin typeface="Calibri"/>
                <a:ea typeface="Calibri"/>
                <a:cs typeface="Calibri"/>
                <a:sym typeface="Calibri"/>
              </a:defRPr>
            </a:lvl6pPr>
            <a:lvl7pPr marL="0" marR="0" lvl="6" indent="0" algn="ctr" rtl="0">
              <a:spcBef>
                <a:spcPts val="0"/>
              </a:spcBef>
              <a:buNone/>
              <a:defRPr sz="1200">
                <a:solidFill>
                  <a:schemeClr val="lt1"/>
                </a:solidFill>
                <a:latin typeface="Calibri"/>
                <a:ea typeface="Calibri"/>
                <a:cs typeface="Calibri"/>
                <a:sym typeface="Calibri"/>
              </a:defRPr>
            </a:lvl7pPr>
            <a:lvl8pPr marL="0" marR="0" lvl="7" indent="0" algn="ctr" rtl="0">
              <a:spcBef>
                <a:spcPts val="0"/>
              </a:spcBef>
              <a:buNone/>
              <a:defRPr sz="1200">
                <a:solidFill>
                  <a:schemeClr val="lt1"/>
                </a:solidFill>
                <a:latin typeface="Calibri"/>
                <a:ea typeface="Calibri"/>
                <a:cs typeface="Calibri"/>
                <a:sym typeface="Calibri"/>
              </a:defRPr>
            </a:lvl8pPr>
            <a:lvl9pPr marL="0" marR="0" lvl="8" indent="0" algn="ctr" rtl="0">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p:nvPr/>
        </p:nvSpPr>
        <p:spPr>
          <a:xfrm>
            <a:off x="803715" y="2319657"/>
            <a:ext cx="8019356" cy="31085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b="0" i="0" u="none" strike="noStrike" cap="none">
                <a:solidFill>
                  <a:schemeClr val="dk1"/>
                </a:solidFill>
                <a:latin typeface="Arial"/>
                <a:ea typeface="Arial"/>
                <a:cs typeface="Arial"/>
                <a:sym typeface="Arial"/>
              </a:rPr>
              <a:t>Division of BioMed and </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the Warren Medical School </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PowerPoint Template</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Georgia"/>
                <a:ea typeface="Georgia"/>
                <a:cs typeface="Georgia"/>
                <a:sym typeface="Georgia"/>
              </a:rPr>
              <a:t>This template offers a variety of slide layouts, which capture different content types. </a:t>
            </a:r>
            <a:br>
              <a:rPr lang="en-US" sz="1600">
                <a:solidFill>
                  <a:schemeClr val="dk1"/>
                </a:solidFill>
                <a:latin typeface="Georgia"/>
                <a:ea typeface="Georgia"/>
                <a:cs typeface="Georgia"/>
                <a:sym typeface="Georgia"/>
              </a:rPr>
            </a:br>
            <a:r>
              <a:rPr lang="en-US" sz="1600">
                <a:solidFill>
                  <a:schemeClr val="dk1"/>
                </a:solidFill>
                <a:latin typeface="Georgia"/>
                <a:ea typeface="Georgia"/>
                <a:cs typeface="Georgia"/>
                <a:sym typeface="Georgia"/>
              </a:rPr>
              <a:t>This presentation is designed with the user in mind and offers clear, concise slides with accessibility considerations. </a:t>
            </a:r>
            <a:br>
              <a:rPr lang="en-US" sz="16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grpSp>
        <p:nvGrpSpPr>
          <p:cNvPr id="153" name="Google Shape;153;p1"/>
          <p:cNvGrpSpPr/>
          <p:nvPr/>
        </p:nvGrpSpPr>
        <p:grpSpPr>
          <a:xfrm>
            <a:off x="0" y="0"/>
            <a:ext cx="12192000" cy="1164551"/>
            <a:chOff x="0" y="0"/>
            <a:chExt cx="12192000" cy="1164551"/>
          </a:xfrm>
        </p:grpSpPr>
        <p:sp>
          <p:nvSpPr>
            <p:cNvPr id="154" name="Google Shape;154;p1"/>
            <p:cNvSpPr/>
            <p:nvPr/>
          </p:nvSpPr>
          <p:spPr>
            <a:xfrm>
              <a:off x="0" y="0"/>
              <a:ext cx="12192000" cy="116455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Times New Roman"/>
                <a:ea typeface="Times New Roman"/>
                <a:cs typeface="Times New Roman"/>
                <a:sym typeface="Times New Roman"/>
              </a:endParaRPr>
            </a:p>
          </p:txBody>
        </p:sp>
        <p:sp>
          <p:nvSpPr>
            <p:cNvPr id="155" name="Google Shape;155;p1"/>
            <p:cNvSpPr txBox="1"/>
            <p:nvPr/>
          </p:nvSpPr>
          <p:spPr>
            <a:xfrm>
              <a:off x="1618554" y="417304"/>
              <a:ext cx="10095109" cy="74724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1" i="0" u="none">
                  <a:solidFill>
                    <a:schemeClr val="lt1"/>
                  </a:solidFill>
                  <a:latin typeface="Arial"/>
                  <a:ea typeface="Arial"/>
                  <a:cs typeface="Arial"/>
                  <a:sym typeface="Arial"/>
                </a:rPr>
                <a:t>Delete this slide before presenting</a:t>
              </a:r>
              <a:endParaRPr/>
            </a:p>
          </p:txBody>
        </p:sp>
        <p:pic>
          <p:nvPicPr>
            <p:cNvPr id="156" name="Google Shape;156;p1" descr="Warning"/>
            <p:cNvPicPr preferRelativeResize="0"/>
            <p:nvPr/>
          </p:nvPicPr>
          <p:blipFill rotWithShape="1">
            <a:blip r:embed="rId3">
              <a:alphaModFix/>
            </a:blip>
            <a:srcRect/>
            <a:stretch/>
          </p:blipFill>
          <p:spPr>
            <a:xfrm>
              <a:off x="406029" y="244103"/>
              <a:ext cx="795372" cy="795372"/>
            </a:xfrm>
            <a:prstGeom prst="rect">
              <a:avLst/>
            </a:prstGeom>
            <a:noFill/>
            <a:ln>
              <a:noFill/>
            </a:ln>
          </p:spPr>
        </p:pic>
      </p:grpSp>
      <p:sp>
        <p:nvSpPr>
          <p:cNvPr id="157" name="Google Shape;157;p1"/>
          <p:cNvSpPr/>
          <p:nvPr/>
        </p:nvSpPr>
        <p:spPr>
          <a:xfrm>
            <a:off x="0" y="6021659"/>
            <a:ext cx="12192000" cy="836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0"/>
          <p:cNvSpPr txBox="1">
            <a:spLocks noGrp="1"/>
          </p:cNvSpPr>
          <p:nvPr>
            <p:ph type="title"/>
          </p:nvPr>
        </p:nvSpPr>
        <p:spPr>
          <a:xfrm>
            <a:off x="609600" y="822960"/>
            <a:ext cx="10972800" cy="5259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Font typeface="Arial"/>
              <a:buNone/>
            </a:pPr>
            <a:r>
              <a:rPr lang="en-US"/>
              <a:t>Default list w/bullets</a:t>
            </a:r>
            <a:endParaRPr/>
          </a:p>
        </p:txBody>
      </p:sp>
      <p:sp>
        <p:nvSpPr>
          <p:cNvPr id="248" name="Google Shape;248;p10"/>
          <p:cNvSpPr txBox="1">
            <a:spLocks noGrp="1"/>
          </p:cNvSpPr>
          <p:nvPr>
            <p:ph type="body" idx="1"/>
          </p:nvPr>
        </p:nvSpPr>
        <p:spPr>
          <a:xfrm>
            <a:off x="609600" y="1645920"/>
            <a:ext cx="10972800" cy="4835656"/>
          </a:xfrm>
          <a:prstGeom prst="rect">
            <a:avLst/>
          </a:prstGeom>
          <a:noFill/>
          <a:ln>
            <a:noFill/>
          </a:ln>
        </p:spPr>
        <p:txBody>
          <a:bodyPr spcFirstLastPara="1" wrap="square" lIns="91425" tIns="45700" rIns="91425" bIns="45700" anchor="t" anchorCtr="0">
            <a:noAutofit/>
          </a:bodyPr>
          <a:lstStyle/>
          <a:p>
            <a:pPr marL="466344" marR="0" lvl="0" indent="-466344" algn="l" rtl="0">
              <a:lnSpc>
                <a:spcPct val="123076"/>
              </a:lnSpc>
              <a:spcBef>
                <a:spcPts val="0"/>
              </a:spcBef>
              <a:spcAft>
                <a:spcPts val="0"/>
              </a:spcAft>
              <a:buClr>
                <a:srgbClr val="C00000"/>
              </a:buClr>
              <a:buSzPts val="2860"/>
              <a:buFont typeface="NTR"/>
              <a:buChar char="■"/>
            </a:pPr>
            <a:r>
              <a:rPr lang="en-US" sz="2600" b="0" i="0">
                <a:solidFill>
                  <a:schemeClr val="dk1"/>
                </a:solidFill>
                <a:latin typeface="Georgia"/>
                <a:ea typeface="Georgia"/>
                <a:cs typeface="Georgia"/>
                <a:sym typeface="Georgia"/>
              </a:rPr>
              <a:t>Content level one</a:t>
            </a:r>
            <a:endParaRPr/>
          </a:p>
          <a:p>
            <a:pPr marL="466344" marR="0" lvl="0" indent="-466344" algn="l" rtl="0">
              <a:lnSpc>
                <a:spcPct val="123076"/>
              </a:lnSpc>
              <a:spcBef>
                <a:spcPts val="1600"/>
              </a:spcBef>
              <a:spcAft>
                <a:spcPts val="0"/>
              </a:spcAft>
              <a:buClr>
                <a:srgbClr val="C00000"/>
              </a:buClr>
              <a:buSzPts val="2860"/>
              <a:buFont typeface="NTR"/>
              <a:buChar char="■"/>
            </a:pPr>
            <a:r>
              <a:rPr lang="en-US" sz="2600" b="0" i="0">
                <a:solidFill>
                  <a:schemeClr val="dk1"/>
                </a:solidFill>
                <a:latin typeface="Georgia"/>
                <a:ea typeface="Georgia"/>
                <a:cs typeface="Georgia"/>
                <a:sym typeface="Georgia"/>
              </a:rPr>
              <a:t>Content level one</a:t>
            </a:r>
            <a:endParaRPr/>
          </a:p>
          <a:p>
            <a:pPr marL="466344" marR="0" lvl="0" indent="-466344" algn="l" rtl="0">
              <a:lnSpc>
                <a:spcPct val="123076"/>
              </a:lnSpc>
              <a:spcBef>
                <a:spcPts val="1600"/>
              </a:spcBef>
              <a:spcAft>
                <a:spcPts val="0"/>
              </a:spcAft>
              <a:buClr>
                <a:srgbClr val="C00000"/>
              </a:buClr>
              <a:buSzPts val="2860"/>
              <a:buFont typeface="NTR"/>
              <a:buChar char="■"/>
            </a:pPr>
            <a:r>
              <a:rPr lang="en-US" sz="2600" b="0" i="0">
                <a:solidFill>
                  <a:schemeClr val="dk1"/>
                </a:solidFill>
                <a:latin typeface="Georgia"/>
                <a:ea typeface="Georgia"/>
                <a:cs typeface="Georgia"/>
                <a:sym typeface="Georgia"/>
              </a:rPr>
              <a:t>Content level one</a:t>
            </a:r>
            <a:endParaRPr/>
          </a:p>
          <a:p>
            <a:pPr marL="466344" marR="0" lvl="0" indent="-466344" algn="l" rtl="0">
              <a:lnSpc>
                <a:spcPct val="123076"/>
              </a:lnSpc>
              <a:spcBef>
                <a:spcPts val="1600"/>
              </a:spcBef>
              <a:spcAft>
                <a:spcPts val="0"/>
              </a:spcAft>
              <a:buClr>
                <a:srgbClr val="C00000"/>
              </a:buClr>
              <a:buSzPts val="2860"/>
              <a:buFont typeface="NTR"/>
              <a:buChar char="■"/>
            </a:pPr>
            <a:r>
              <a:rPr lang="en-US" sz="2600" b="0" i="0">
                <a:solidFill>
                  <a:schemeClr val="dk1"/>
                </a:solidFill>
                <a:latin typeface="Georgia"/>
                <a:ea typeface="Georgia"/>
                <a:cs typeface="Georgia"/>
                <a:sym typeface="Georgia"/>
              </a:rPr>
              <a:t>Content level one</a:t>
            </a:r>
            <a:endParaRPr/>
          </a:p>
        </p:txBody>
      </p:sp>
      <p:pic>
        <p:nvPicPr>
          <p:cNvPr id="249" name="Google Shape;249;p10"/>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250" name="Google Shape;250;p10"/>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
        <p:nvSpPr>
          <p:cNvPr id="251" name="Google Shape;251;p10"/>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body" idx="1"/>
          </p:nvPr>
        </p:nvSpPr>
        <p:spPr>
          <a:xfrm>
            <a:off x="609600" y="1645920"/>
            <a:ext cx="10972800" cy="4835656"/>
          </a:xfrm>
          <a:prstGeom prst="rect">
            <a:avLst/>
          </a:prstGeom>
          <a:noFill/>
          <a:ln>
            <a:noFill/>
          </a:ln>
        </p:spPr>
        <p:txBody>
          <a:bodyPr spcFirstLastPara="1" wrap="square" lIns="91425" tIns="45700" rIns="91425" bIns="45700" anchor="t" anchorCtr="0">
            <a:noAutofit/>
          </a:bodyPr>
          <a:lstStyle/>
          <a:p>
            <a:pPr marL="466344" marR="0" lvl="0" indent="-466344" algn="l" rtl="0">
              <a:lnSpc>
                <a:spcPct val="123076"/>
              </a:lnSpc>
              <a:spcBef>
                <a:spcPts val="0"/>
              </a:spcBef>
              <a:spcAft>
                <a:spcPts val="0"/>
              </a:spcAft>
              <a:buClr>
                <a:srgbClr val="C00000"/>
              </a:buClr>
              <a:buSzPts val="2860"/>
              <a:buFont typeface="NTR"/>
              <a:buChar char="■"/>
            </a:pPr>
            <a:r>
              <a:rPr lang="en-US" sz="2600" b="0" i="0">
                <a:solidFill>
                  <a:schemeClr val="dk1"/>
                </a:solidFill>
                <a:latin typeface="Georgia"/>
                <a:ea typeface="Georgia"/>
                <a:cs typeface="Georgia"/>
                <a:sym typeface="Georgia"/>
              </a:rPr>
              <a:t>Content level one</a:t>
            </a:r>
            <a:endParaRPr/>
          </a:p>
          <a:p>
            <a:pPr marL="932688" marR="0" lvl="1" indent="-466344" algn="l" rtl="0">
              <a:lnSpc>
                <a:spcPct val="123076"/>
              </a:lnSpc>
              <a:spcBef>
                <a:spcPts val="1600"/>
              </a:spcBef>
              <a:spcAft>
                <a:spcPts val="0"/>
              </a:spcAft>
              <a:buClr>
                <a:srgbClr val="C00000"/>
              </a:buClr>
              <a:buSzPts val="2860"/>
              <a:buFont typeface="NTR"/>
              <a:buChar char="●"/>
            </a:pPr>
            <a:r>
              <a:rPr lang="en-US" sz="2600" b="0" i="0" u="none" strike="noStrike" cap="none">
                <a:solidFill>
                  <a:schemeClr val="dk1"/>
                </a:solidFill>
                <a:latin typeface="Georgia"/>
                <a:ea typeface="Georgia"/>
                <a:cs typeface="Georgia"/>
                <a:sym typeface="Georgia"/>
              </a:rPr>
              <a:t>Content level two</a:t>
            </a:r>
            <a:endParaRPr/>
          </a:p>
          <a:p>
            <a:pPr marL="932688" marR="0" lvl="1" indent="-466344" algn="l" rtl="0">
              <a:lnSpc>
                <a:spcPct val="123076"/>
              </a:lnSpc>
              <a:spcBef>
                <a:spcPts val="1600"/>
              </a:spcBef>
              <a:spcAft>
                <a:spcPts val="0"/>
              </a:spcAft>
              <a:buClr>
                <a:srgbClr val="C00000"/>
              </a:buClr>
              <a:buSzPts val="2860"/>
              <a:buFont typeface="NTR"/>
              <a:buChar char="●"/>
            </a:pPr>
            <a:r>
              <a:rPr lang="en-US" sz="2600" b="0" i="0" u="none" strike="noStrike" cap="none">
                <a:solidFill>
                  <a:schemeClr val="dk1"/>
                </a:solidFill>
                <a:latin typeface="Georgia"/>
                <a:ea typeface="Georgia"/>
                <a:cs typeface="Georgia"/>
                <a:sym typeface="Georgia"/>
              </a:rPr>
              <a:t>Content level two</a:t>
            </a:r>
            <a:endParaRPr/>
          </a:p>
          <a:p>
            <a:pPr marL="466344" marR="0" lvl="0" indent="-466344" algn="l" rtl="0">
              <a:lnSpc>
                <a:spcPct val="123076"/>
              </a:lnSpc>
              <a:spcBef>
                <a:spcPts val="1600"/>
              </a:spcBef>
              <a:spcAft>
                <a:spcPts val="0"/>
              </a:spcAft>
              <a:buClr>
                <a:srgbClr val="C00000"/>
              </a:buClr>
              <a:buSzPts val="2860"/>
              <a:buFont typeface="NTR"/>
              <a:buChar char="■"/>
            </a:pPr>
            <a:r>
              <a:rPr lang="en-US" sz="2600" b="0" i="0">
                <a:solidFill>
                  <a:schemeClr val="dk1"/>
                </a:solidFill>
                <a:latin typeface="Georgia"/>
                <a:ea typeface="Georgia"/>
                <a:cs typeface="Georgia"/>
                <a:sym typeface="Georgia"/>
              </a:rPr>
              <a:t>Content level one</a:t>
            </a:r>
            <a:endParaRPr/>
          </a:p>
          <a:p>
            <a:pPr marL="932688" marR="0" lvl="1" indent="-466344" algn="l" rtl="0">
              <a:lnSpc>
                <a:spcPct val="123076"/>
              </a:lnSpc>
              <a:spcBef>
                <a:spcPts val="1600"/>
              </a:spcBef>
              <a:spcAft>
                <a:spcPts val="0"/>
              </a:spcAft>
              <a:buClr>
                <a:srgbClr val="C00000"/>
              </a:buClr>
              <a:buSzPts val="2860"/>
              <a:buFont typeface="NTR"/>
              <a:buChar char="●"/>
            </a:pPr>
            <a:r>
              <a:rPr lang="en-US" sz="2600" b="0" i="0" u="none" strike="noStrike" cap="none">
                <a:solidFill>
                  <a:schemeClr val="dk1"/>
                </a:solidFill>
                <a:latin typeface="Georgia"/>
                <a:ea typeface="Georgia"/>
                <a:cs typeface="Georgia"/>
                <a:sym typeface="Georgia"/>
              </a:rPr>
              <a:t>Content level two</a:t>
            </a:r>
            <a:endParaRPr/>
          </a:p>
          <a:p>
            <a:pPr marL="932688" marR="0" lvl="1" indent="-466344" algn="l" rtl="0">
              <a:lnSpc>
                <a:spcPct val="123076"/>
              </a:lnSpc>
              <a:spcBef>
                <a:spcPts val="1600"/>
              </a:spcBef>
              <a:spcAft>
                <a:spcPts val="0"/>
              </a:spcAft>
              <a:buClr>
                <a:srgbClr val="C00000"/>
              </a:buClr>
              <a:buSzPts val="2860"/>
              <a:buFont typeface="NTR"/>
              <a:buChar char="●"/>
            </a:pPr>
            <a:r>
              <a:rPr lang="en-US" sz="2600" b="0" i="0" u="none" strike="noStrike" cap="none">
                <a:solidFill>
                  <a:schemeClr val="dk1"/>
                </a:solidFill>
                <a:latin typeface="Georgia"/>
                <a:ea typeface="Georgia"/>
                <a:cs typeface="Georgia"/>
                <a:sym typeface="Georgia"/>
              </a:rPr>
              <a:t>Content level two</a:t>
            </a:r>
            <a:endParaRPr/>
          </a:p>
        </p:txBody>
      </p:sp>
      <p:sp>
        <p:nvSpPr>
          <p:cNvPr id="258" name="Google Shape;258;p11"/>
          <p:cNvSpPr txBox="1">
            <a:spLocks noGrp="1"/>
          </p:cNvSpPr>
          <p:nvPr>
            <p:ph type="title"/>
          </p:nvPr>
        </p:nvSpPr>
        <p:spPr>
          <a:xfrm>
            <a:off x="609600" y="822960"/>
            <a:ext cx="10972800" cy="5045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Font typeface="Arial"/>
              <a:buNone/>
            </a:pPr>
            <a:r>
              <a:rPr lang="en-US"/>
              <a:t>Bullets w/sub-bullets</a:t>
            </a:r>
            <a:endParaRPr/>
          </a:p>
        </p:txBody>
      </p:sp>
      <p:pic>
        <p:nvPicPr>
          <p:cNvPr id="259" name="Google Shape;259;p11"/>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260" name="Google Shape;260;p11"/>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
        <p:nvSpPr>
          <p:cNvPr id="261" name="Google Shape;261;p11"/>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a:spLocks noGrp="1"/>
          </p:cNvSpPr>
          <p:nvPr>
            <p:ph type="title"/>
          </p:nvPr>
        </p:nvSpPr>
        <p:spPr>
          <a:xfrm>
            <a:off x="612743" y="822960"/>
            <a:ext cx="10972800" cy="106858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Arial"/>
              <a:buNone/>
            </a:pPr>
            <a:r>
              <a:rPr lang="en-US"/>
              <a:t>Default list w/bullets</a:t>
            </a:r>
            <a:br>
              <a:rPr lang="en-US"/>
            </a:br>
            <a:r>
              <a:rPr lang="en-US"/>
              <a:t>Two-line title</a:t>
            </a:r>
            <a:endParaRPr/>
          </a:p>
        </p:txBody>
      </p:sp>
      <p:sp>
        <p:nvSpPr>
          <p:cNvPr id="268" name="Google Shape;268;p12"/>
          <p:cNvSpPr txBox="1">
            <a:spLocks noGrp="1"/>
          </p:cNvSpPr>
          <p:nvPr>
            <p:ph type="body" idx="1"/>
          </p:nvPr>
        </p:nvSpPr>
        <p:spPr>
          <a:xfrm>
            <a:off x="609600" y="2194560"/>
            <a:ext cx="10972800" cy="4257457"/>
          </a:xfrm>
          <a:prstGeom prst="rect">
            <a:avLst/>
          </a:prstGeom>
          <a:noFill/>
          <a:ln>
            <a:noFill/>
          </a:ln>
        </p:spPr>
        <p:txBody>
          <a:bodyPr spcFirstLastPara="1" wrap="square" lIns="91425" tIns="45700" rIns="91425" bIns="45700" anchor="t" anchorCtr="0">
            <a:noAutofit/>
          </a:bodyPr>
          <a:lstStyle/>
          <a:p>
            <a:pPr marL="466344" lvl="0" indent="-466344" algn="l" rtl="0">
              <a:lnSpc>
                <a:spcPct val="123076"/>
              </a:lnSpc>
              <a:spcBef>
                <a:spcPts val="0"/>
              </a:spcBef>
              <a:spcAft>
                <a:spcPts val="0"/>
              </a:spcAft>
              <a:buSzPts val="2860"/>
              <a:buChar char="■"/>
            </a:pPr>
            <a:r>
              <a:rPr lang="en-US"/>
              <a:t>Content level one</a:t>
            </a:r>
            <a:endParaRPr/>
          </a:p>
          <a:p>
            <a:pPr marL="932688" lvl="1" indent="-466344" algn="l" rtl="0">
              <a:lnSpc>
                <a:spcPct val="123076"/>
              </a:lnSpc>
              <a:spcBef>
                <a:spcPts val="1600"/>
              </a:spcBef>
              <a:spcAft>
                <a:spcPts val="0"/>
              </a:spcAft>
              <a:buSzPts val="2860"/>
              <a:buChar char="●"/>
            </a:pPr>
            <a:r>
              <a:rPr lang="en-US"/>
              <a:t>Content level two</a:t>
            </a:r>
            <a:endParaRPr/>
          </a:p>
          <a:p>
            <a:pPr marL="1399032" lvl="2" indent="-466344" algn="l" rtl="0">
              <a:lnSpc>
                <a:spcPct val="123076"/>
              </a:lnSpc>
              <a:spcBef>
                <a:spcPts val="1600"/>
              </a:spcBef>
              <a:spcAft>
                <a:spcPts val="0"/>
              </a:spcAft>
              <a:buSzPts val="2080"/>
              <a:buChar char="⮚"/>
            </a:pPr>
            <a:r>
              <a:rPr lang="en-US"/>
              <a:t>Content level three</a:t>
            </a:r>
            <a:endParaRPr/>
          </a:p>
        </p:txBody>
      </p:sp>
      <p:pic>
        <p:nvPicPr>
          <p:cNvPr id="269" name="Google Shape;269;p12"/>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270" name="Google Shape;270;p12"/>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
        <p:nvSpPr>
          <p:cNvPr id="271" name="Google Shape;271;p12"/>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body" idx="1"/>
          </p:nvPr>
        </p:nvSpPr>
        <p:spPr>
          <a:xfrm>
            <a:off x="619027" y="1691640"/>
            <a:ext cx="10972800" cy="342328"/>
          </a:xfrm>
          <a:prstGeom prst="rect">
            <a:avLst/>
          </a:prstGeom>
          <a:noFill/>
          <a:ln>
            <a:noFill/>
          </a:ln>
        </p:spPr>
        <p:txBody>
          <a:bodyPr spcFirstLastPara="1" wrap="square" lIns="91425" tIns="45700" rIns="91425" bIns="45700" anchor="t" anchorCtr="0">
            <a:noAutofit/>
          </a:bodyPr>
          <a:lstStyle/>
          <a:p>
            <a:pPr marL="0" lvl="0" indent="0" algn="l" rtl="0">
              <a:lnSpc>
                <a:spcPct val="114285"/>
              </a:lnSpc>
              <a:spcBef>
                <a:spcPts val="0"/>
              </a:spcBef>
              <a:spcAft>
                <a:spcPts val="0"/>
              </a:spcAft>
              <a:buSzPts val="3080"/>
              <a:buNone/>
            </a:pPr>
            <a:r>
              <a:rPr lang="en-US" b="1"/>
              <a:t>Subhead</a:t>
            </a:r>
            <a:endParaRPr/>
          </a:p>
        </p:txBody>
      </p:sp>
      <p:sp>
        <p:nvSpPr>
          <p:cNvPr id="278" name="Google Shape;278;p13"/>
          <p:cNvSpPr txBox="1">
            <a:spLocks noGrp="1"/>
          </p:cNvSpPr>
          <p:nvPr>
            <p:ph type="body" idx="2"/>
          </p:nvPr>
        </p:nvSpPr>
        <p:spPr>
          <a:xfrm>
            <a:off x="619027" y="2194560"/>
            <a:ext cx="10972800" cy="4261309"/>
          </a:xfrm>
          <a:prstGeom prst="rect">
            <a:avLst/>
          </a:prstGeom>
          <a:noFill/>
          <a:ln>
            <a:noFill/>
          </a:ln>
        </p:spPr>
        <p:txBody>
          <a:bodyPr spcFirstLastPara="1" wrap="square" lIns="91425" tIns="45700" rIns="91425" bIns="45700" anchor="t" anchorCtr="0">
            <a:noAutofit/>
          </a:bodyPr>
          <a:lstStyle/>
          <a:p>
            <a:pPr marL="466344" lvl="0" indent="-466344" algn="l" rtl="0">
              <a:lnSpc>
                <a:spcPct val="123076"/>
              </a:lnSpc>
              <a:spcBef>
                <a:spcPts val="0"/>
              </a:spcBef>
              <a:spcAft>
                <a:spcPts val="0"/>
              </a:spcAft>
              <a:buSzPts val="2860"/>
              <a:buChar char="■"/>
            </a:pPr>
            <a:r>
              <a:rPr lang="en-US"/>
              <a:t>Content level one</a:t>
            </a:r>
            <a:endParaRPr/>
          </a:p>
          <a:p>
            <a:pPr marL="932688" lvl="1" indent="-466344" algn="l" rtl="0">
              <a:lnSpc>
                <a:spcPct val="123076"/>
              </a:lnSpc>
              <a:spcBef>
                <a:spcPts val="1600"/>
              </a:spcBef>
              <a:spcAft>
                <a:spcPts val="0"/>
              </a:spcAft>
              <a:buSzPts val="2860"/>
              <a:buChar char="●"/>
            </a:pPr>
            <a:r>
              <a:rPr lang="en-US"/>
              <a:t>Content level two	</a:t>
            </a:r>
            <a:endParaRPr/>
          </a:p>
          <a:p>
            <a:pPr marL="466344" lvl="0" indent="-466344" algn="l" rtl="0">
              <a:lnSpc>
                <a:spcPct val="123076"/>
              </a:lnSpc>
              <a:spcBef>
                <a:spcPts val="1600"/>
              </a:spcBef>
              <a:spcAft>
                <a:spcPts val="0"/>
              </a:spcAft>
              <a:buSzPts val="2860"/>
              <a:buChar char="■"/>
            </a:pPr>
            <a:r>
              <a:rPr lang="en-US"/>
              <a:t>Content level one</a:t>
            </a:r>
            <a:endParaRPr/>
          </a:p>
          <a:p>
            <a:pPr marL="932688" lvl="1" indent="-466344" algn="l" rtl="0">
              <a:lnSpc>
                <a:spcPct val="123076"/>
              </a:lnSpc>
              <a:spcBef>
                <a:spcPts val="1600"/>
              </a:spcBef>
              <a:spcAft>
                <a:spcPts val="0"/>
              </a:spcAft>
              <a:buSzPts val="2860"/>
              <a:buChar char="●"/>
            </a:pPr>
            <a:r>
              <a:rPr lang="en-US"/>
              <a:t>Content level two</a:t>
            </a:r>
            <a:endParaRPr/>
          </a:p>
          <a:p>
            <a:pPr marL="466344" lvl="0" indent="-466344" algn="l" rtl="0">
              <a:lnSpc>
                <a:spcPct val="123076"/>
              </a:lnSpc>
              <a:spcBef>
                <a:spcPts val="1600"/>
              </a:spcBef>
              <a:spcAft>
                <a:spcPts val="0"/>
              </a:spcAft>
              <a:buSzPts val="2860"/>
              <a:buChar char="■"/>
            </a:pPr>
            <a:r>
              <a:rPr lang="en-US"/>
              <a:t>Content level one</a:t>
            </a:r>
            <a:endParaRPr/>
          </a:p>
          <a:p>
            <a:pPr marL="932688" lvl="1" indent="-466344" algn="l" rtl="0">
              <a:lnSpc>
                <a:spcPct val="123076"/>
              </a:lnSpc>
              <a:spcBef>
                <a:spcPts val="1600"/>
              </a:spcBef>
              <a:spcAft>
                <a:spcPts val="0"/>
              </a:spcAft>
              <a:buSzPts val="2860"/>
              <a:buChar char="●"/>
            </a:pPr>
            <a:r>
              <a:rPr lang="en-US"/>
              <a:t>Content level two</a:t>
            </a:r>
            <a:endParaRPr/>
          </a:p>
        </p:txBody>
      </p:sp>
      <p:sp>
        <p:nvSpPr>
          <p:cNvPr id="279" name="Google Shape;279;p13"/>
          <p:cNvSpPr txBox="1"/>
          <p:nvPr/>
        </p:nvSpPr>
        <p:spPr>
          <a:xfrm>
            <a:off x="619027" y="822960"/>
            <a:ext cx="10972800" cy="506729"/>
          </a:xfrm>
          <a:prstGeom prst="rect">
            <a:avLst/>
          </a:prstGeom>
          <a:noFill/>
          <a:ln>
            <a:noFill/>
          </a:ln>
        </p:spPr>
        <p:txBody>
          <a:bodyPr spcFirstLastPara="1" wrap="square" lIns="0" tIns="0" rIns="0" bIns="0" anchor="b" anchorCtr="0">
            <a:normAutofit lnSpcReduction="10000"/>
          </a:bodyPr>
          <a:lstStyle/>
          <a:p>
            <a:pPr marL="0" marR="0" lvl="0" indent="0" algn="l" rtl="0">
              <a:lnSpc>
                <a:spcPct val="90000"/>
              </a:lnSpc>
              <a:spcBef>
                <a:spcPts val="0"/>
              </a:spcBef>
              <a:spcAft>
                <a:spcPts val="0"/>
              </a:spcAft>
              <a:buClr>
                <a:schemeClr val="dk1"/>
              </a:buClr>
              <a:buSzPts val="4000"/>
              <a:buFont typeface="Arial"/>
              <a:buNone/>
            </a:pPr>
            <a:r>
              <a:rPr lang="en-US" sz="4000" b="0">
                <a:solidFill>
                  <a:schemeClr val="dk1"/>
                </a:solidFill>
                <a:latin typeface="Arial"/>
                <a:ea typeface="Arial"/>
                <a:cs typeface="Arial"/>
                <a:sym typeface="Arial"/>
              </a:rPr>
              <a:t>Bullets w/subhead</a:t>
            </a:r>
            <a:endParaRPr/>
          </a:p>
        </p:txBody>
      </p:sp>
      <p:pic>
        <p:nvPicPr>
          <p:cNvPr id="280" name="Google Shape;280;p13"/>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281" name="Google Shape;281;p13"/>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
        <p:nvSpPr>
          <p:cNvPr id="282" name="Google Shape;282;p13"/>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4"/>
          <p:cNvSpPr txBox="1">
            <a:spLocks noGrp="1"/>
          </p:cNvSpPr>
          <p:nvPr>
            <p:ph type="body" idx="1"/>
          </p:nvPr>
        </p:nvSpPr>
        <p:spPr>
          <a:xfrm>
            <a:off x="612648" y="1691640"/>
            <a:ext cx="10972800" cy="318631"/>
          </a:xfrm>
          <a:prstGeom prst="rect">
            <a:avLst/>
          </a:prstGeom>
          <a:noFill/>
          <a:ln>
            <a:noFill/>
          </a:ln>
        </p:spPr>
        <p:txBody>
          <a:bodyPr spcFirstLastPara="1" wrap="square" lIns="91425" tIns="45700" rIns="91425" bIns="45700" anchor="t" anchorCtr="0">
            <a:noAutofit/>
          </a:bodyPr>
          <a:lstStyle/>
          <a:p>
            <a:pPr marL="0" lvl="0" indent="0" algn="l" rtl="0">
              <a:lnSpc>
                <a:spcPct val="114285"/>
              </a:lnSpc>
              <a:spcBef>
                <a:spcPts val="0"/>
              </a:spcBef>
              <a:spcAft>
                <a:spcPts val="0"/>
              </a:spcAft>
              <a:buSzPts val="3080"/>
              <a:buNone/>
            </a:pPr>
            <a:r>
              <a:rPr lang="en-US"/>
              <a:t>Subhead</a:t>
            </a:r>
            <a:endParaRPr/>
          </a:p>
          <a:p>
            <a:pPr marL="0" lvl="0" indent="0" algn="l" rtl="0">
              <a:lnSpc>
                <a:spcPct val="114285"/>
              </a:lnSpc>
              <a:spcBef>
                <a:spcPts val="1600"/>
              </a:spcBef>
              <a:spcAft>
                <a:spcPts val="0"/>
              </a:spcAft>
              <a:buSzPts val="3080"/>
              <a:buNone/>
            </a:pPr>
            <a:r>
              <a:rPr lang="en-US"/>
              <a:t>Subhead</a:t>
            </a:r>
            <a:endParaRPr/>
          </a:p>
        </p:txBody>
      </p:sp>
      <p:sp>
        <p:nvSpPr>
          <p:cNvPr id="288" name="Google Shape;288;p14"/>
          <p:cNvSpPr txBox="1">
            <a:spLocks noGrp="1"/>
          </p:cNvSpPr>
          <p:nvPr>
            <p:ph type="body" idx="2"/>
          </p:nvPr>
        </p:nvSpPr>
        <p:spPr>
          <a:xfrm>
            <a:off x="612648" y="2194560"/>
            <a:ext cx="10972800" cy="3675675"/>
          </a:xfrm>
          <a:prstGeom prst="rect">
            <a:avLst/>
          </a:prstGeom>
          <a:noFill/>
          <a:ln>
            <a:noFill/>
          </a:ln>
        </p:spPr>
        <p:txBody>
          <a:bodyPr spcFirstLastPara="1" wrap="square" lIns="91425" tIns="45700" rIns="91425" bIns="45700" anchor="t" anchorCtr="0">
            <a:noAutofit/>
          </a:bodyPr>
          <a:lstStyle/>
          <a:p>
            <a:pPr marL="466344" lvl="0" indent="-466344" algn="l" rtl="0">
              <a:lnSpc>
                <a:spcPct val="123076"/>
              </a:lnSpc>
              <a:spcBef>
                <a:spcPts val="0"/>
              </a:spcBef>
              <a:spcAft>
                <a:spcPts val="0"/>
              </a:spcAft>
              <a:buSzPts val="2860"/>
              <a:buChar char="■"/>
            </a:pPr>
            <a:r>
              <a:rPr lang="en-US"/>
              <a:t>Content level one</a:t>
            </a:r>
            <a:endParaRPr/>
          </a:p>
          <a:p>
            <a:pPr marL="466344" lvl="0" indent="-466344" algn="l" rtl="0">
              <a:lnSpc>
                <a:spcPct val="123076"/>
              </a:lnSpc>
              <a:spcBef>
                <a:spcPts val="1600"/>
              </a:spcBef>
              <a:spcAft>
                <a:spcPts val="0"/>
              </a:spcAft>
              <a:buSzPts val="2860"/>
              <a:buChar char="■"/>
            </a:pPr>
            <a:r>
              <a:rPr lang="en-US"/>
              <a:t>Content level one</a:t>
            </a:r>
            <a:endParaRPr/>
          </a:p>
          <a:p>
            <a:pPr marL="466344" lvl="0" indent="-466344" algn="l" rtl="0">
              <a:lnSpc>
                <a:spcPct val="123076"/>
              </a:lnSpc>
              <a:spcBef>
                <a:spcPts val="1600"/>
              </a:spcBef>
              <a:spcAft>
                <a:spcPts val="0"/>
              </a:spcAft>
              <a:buSzPts val="2860"/>
              <a:buChar char="■"/>
            </a:pPr>
            <a:r>
              <a:rPr lang="en-US"/>
              <a:t>Content level one</a:t>
            </a:r>
            <a:endParaRPr/>
          </a:p>
          <a:p>
            <a:pPr marL="466344" lvl="0" indent="-466344" algn="l" rtl="0">
              <a:lnSpc>
                <a:spcPct val="123076"/>
              </a:lnSpc>
              <a:spcBef>
                <a:spcPts val="1600"/>
              </a:spcBef>
              <a:spcAft>
                <a:spcPts val="0"/>
              </a:spcAft>
              <a:buSzPts val="2860"/>
              <a:buChar char="■"/>
            </a:pPr>
            <a:r>
              <a:rPr lang="en-US"/>
              <a:t>Content level one</a:t>
            </a:r>
            <a:endParaRPr/>
          </a:p>
          <a:p>
            <a:pPr marL="466344" lvl="0" indent="-284734" algn="l" rtl="0">
              <a:lnSpc>
                <a:spcPct val="123076"/>
              </a:lnSpc>
              <a:spcBef>
                <a:spcPts val="1600"/>
              </a:spcBef>
              <a:spcAft>
                <a:spcPts val="0"/>
              </a:spcAft>
              <a:buSzPts val="2860"/>
              <a:buNone/>
            </a:pPr>
            <a:endParaRPr/>
          </a:p>
          <a:p>
            <a:pPr marL="466344" lvl="0" indent="-284734" algn="l" rtl="0">
              <a:lnSpc>
                <a:spcPct val="123076"/>
              </a:lnSpc>
              <a:spcBef>
                <a:spcPts val="1600"/>
              </a:spcBef>
              <a:spcAft>
                <a:spcPts val="0"/>
              </a:spcAft>
              <a:buSzPts val="2860"/>
              <a:buNone/>
            </a:pPr>
            <a:endParaRPr/>
          </a:p>
          <a:p>
            <a:pPr marL="466344" lvl="0" indent="-466344" algn="l" rtl="0">
              <a:lnSpc>
                <a:spcPct val="123076"/>
              </a:lnSpc>
              <a:spcBef>
                <a:spcPts val="1600"/>
              </a:spcBef>
              <a:spcAft>
                <a:spcPts val="0"/>
              </a:spcAft>
              <a:buSzPts val="2860"/>
              <a:buChar char="■"/>
            </a:pPr>
            <a:r>
              <a:rPr lang="en-US"/>
              <a:t>Content level one</a:t>
            </a:r>
            <a:endParaRPr/>
          </a:p>
          <a:p>
            <a:pPr marL="466344" lvl="0" indent="-466344" algn="l" rtl="0">
              <a:lnSpc>
                <a:spcPct val="123076"/>
              </a:lnSpc>
              <a:spcBef>
                <a:spcPts val="1600"/>
              </a:spcBef>
              <a:spcAft>
                <a:spcPts val="0"/>
              </a:spcAft>
              <a:buSzPts val="2860"/>
              <a:buChar char="■"/>
            </a:pPr>
            <a:r>
              <a:rPr lang="en-US"/>
              <a:t>Content level one</a:t>
            </a:r>
            <a:endParaRPr/>
          </a:p>
          <a:p>
            <a:pPr marL="466344" lvl="0" indent="-466344" algn="l" rtl="0">
              <a:lnSpc>
                <a:spcPct val="123076"/>
              </a:lnSpc>
              <a:spcBef>
                <a:spcPts val="1600"/>
              </a:spcBef>
              <a:spcAft>
                <a:spcPts val="0"/>
              </a:spcAft>
              <a:buSzPts val="2860"/>
              <a:buChar char="■"/>
            </a:pPr>
            <a:r>
              <a:rPr lang="en-US"/>
              <a:t>Content level one</a:t>
            </a:r>
            <a:endParaRPr/>
          </a:p>
          <a:p>
            <a:pPr marL="466344" lvl="0" indent="-466344" algn="l" rtl="0">
              <a:lnSpc>
                <a:spcPct val="123076"/>
              </a:lnSpc>
              <a:spcBef>
                <a:spcPts val="1600"/>
              </a:spcBef>
              <a:spcAft>
                <a:spcPts val="0"/>
              </a:spcAft>
              <a:buSzPts val="2860"/>
              <a:buChar char="■"/>
            </a:pPr>
            <a:r>
              <a:rPr lang="en-US"/>
              <a:t>Content level one</a:t>
            </a:r>
            <a:endParaRPr/>
          </a:p>
          <a:p>
            <a:pPr marL="0" lvl="0" indent="0" algn="l" rtl="0">
              <a:lnSpc>
                <a:spcPct val="123076"/>
              </a:lnSpc>
              <a:spcBef>
                <a:spcPts val="1600"/>
              </a:spcBef>
              <a:spcAft>
                <a:spcPts val="0"/>
              </a:spcAft>
              <a:buSzPts val="2860"/>
              <a:buNone/>
            </a:pPr>
            <a:endParaRPr/>
          </a:p>
        </p:txBody>
      </p:sp>
      <p:sp>
        <p:nvSpPr>
          <p:cNvPr id="289" name="Google Shape;289;p14"/>
          <p:cNvSpPr txBox="1">
            <a:spLocks noGrp="1"/>
          </p:cNvSpPr>
          <p:nvPr>
            <p:ph type="title"/>
          </p:nvPr>
        </p:nvSpPr>
        <p:spPr>
          <a:xfrm>
            <a:off x="612648" y="822960"/>
            <a:ext cx="10972800" cy="5045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Font typeface="Arial"/>
              <a:buNone/>
            </a:pPr>
            <a:r>
              <a:rPr lang="en-US"/>
              <a:t>Two columns w/subhead</a:t>
            </a:r>
            <a:endParaRPr/>
          </a:p>
        </p:txBody>
      </p:sp>
      <p:pic>
        <p:nvPicPr>
          <p:cNvPr id="290" name="Google Shape;290;p14"/>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291" name="Google Shape;291;p14"/>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
        <p:nvSpPr>
          <p:cNvPr id="292" name="Google Shape;292;p14"/>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a:spLocks noGrp="1"/>
          </p:cNvSpPr>
          <p:nvPr>
            <p:ph type="body" idx="1"/>
          </p:nvPr>
        </p:nvSpPr>
        <p:spPr>
          <a:xfrm>
            <a:off x="6293277" y="1645920"/>
            <a:ext cx="5265843" cy="4114800"/>
          </a:xfrm>
          <a:prstGeom prst="rect">
            <a:avLst/>
          </a:prstGeom>
          <a:noFill/>
          <a:ln>
            <a:noFill/>
          </a:ln>
        </p:spPr>
        <p:txBody>
          <a:bodyPr spcFirstLastPara="1" wrap="square" lIns="91425" tIns="45700" rIns="91425" bIns="45700" anchor="t" anchorCtr="0">
            <a:noAutofit/>
          </a:bodyPr>
          <a:lstStyle/>
          <a:p>
            <a:pPr marL="466344" lvl="0" indent="-284734" algn="l" rtl="0">
              <a:lnSpc>
                <a:spcPct val="123076"/>
              </a:lnSpc>
              <a:spcBef>
                <a:spcPts val="0"/>
              </a:spcBef>
              <a:spcAft>
                <a:spcPts val="0"/>
              </a:spcAft>
              <a:buSzPts val="2860"/>
              <a:buNone/>
            </a:pPr>
            <a:endParaRPr/>
          </a:p>
        </p:txBody>
      </p:sp>
      <p:sp>
        <p:nvSpPr>
          <p:cNvPr id="298" name="Google Shape;298;p15"/>
          <p:cNvSpPr>
            <a:spLocks noGrp="1"/>
          </p:cNvSpPr>
          <p:nvPr>
            <p:ph type="pic" idx="2"/>
          </p:nvPr>
        </p:nvSpPr>
        <p:spPr>
          <a:xfrm>
            <a:off x="609600" y="1645920"/>
            <a:ext cx="5223634" cy="3059846"/>
          </a:xfrm>
          <a:prstGeom prst="rect">
            <a:avLst/>
          </a:prstGeom>
          <a:noFill/>
          <a:ln>
            <a:noFill/>
          </a:ln>
        </p:spPr>
        <p:txBody>
          <a:bodyPr/>
          <a:lstStyle/>
          <a:p>
            <a:endParaRPr lang="en-US"/>
          </a:p>
        </p:txBody>
      </p:sp>
      <p:sp>
        <p:nvSpPr>
          <p:cNvPr id="299" name="Google Shape;299;p15"/>
          <p:cNvSpPr txBox="1">
            <a:spLocks noGrp="1"/>
          </p:cNvSpPr>
          <p:nvPr>
            <p:ph type="title"/>
          </p:nvPr>
        </p:nvSpPr>
        <p:spPr>
          <a:xfrm>
            <a:off x="612648" y="822960"/>
            <a:ext cx="10972800" cy="5045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300" name="Google Shape;300;p15"/>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pic>
        <p:nvPicPr>
          <p:cNvPr id="301" name="Google Shape;301;p15"/>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302" name="Google Shape;302;p15"/>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6"/>
          <p:cNvSpPr txBox="1">
            <a:spLocks noGrp="1"/>
          </p:cNvSpPr>
          <p:nvPr>
            <p:ph type="body" idx="1"/>
          </p:nvPr>
        </p:nvSpPr>
        <p:spPr>
          <a:xfrm>
            <a:off x="612648" y="1645920"/>
            <a:ext cx="5265843" cy="4114800"/>
          </a:xfrm>
          <a:prstGeom prst="rect">
            <a:avLst/>
          </a:prstGeom>
          <a:noFill/>
          <a:ln>
            <a:noFill/>
          </a:ln>
        </p:spPr>
        <p:txBody>
          <a:bodyPr spcFirstLastPara="1" wrap="square" lIns="91425" tIns="45700" rIns="91425" bIns="45700" anchor="t" anchorCtr="0">
            <a:noAutofit/>
          </a:bodyPr>
          <a:lstStyle/>
          <a:p>
            <a:pPr marL="466344" lvl="0" indent="-284734" algn="l" rtl="0">
              <a:lnSpc>
                <a:spcPct val="123076"/>
              </a:lnSpc>
              <a:spcBef>
                <a:spcPts val="0"/>
              </a:spcBef>
              <a:spcAft>
                <a:spcPts val="0"/>
              </a:spcAft>
              <a:buSzPts val="2860"/>
              <a:buNone/>
            </a:pPr>
            <a:endParaRPr/>
          </a:p>
        </p:txBody>
      </p:sp>
      <p:sp>
        <p:nvSpPr>
          <p:cNvPr id="308" name="Google Shape;308;p16"/>
          <p:cNvSpPr>
            <a:spLocks noGrp="1"/>
          </p:cNvSpPr>
          <p:nvPr>
            <p:ph type="pic" idx="2"/>
          </p:nvPr>
        </p:nvSpPr>
        <p:spPr>
          <a:xfrm>
            <a:off x="6355718" y="1645920"/>
            <a:ext cx="5223634" cy="3059846"/>
          </a:xfrm>
          <a:prstGeom prst="rect">
            <a:avLst/>
          </a:prstGeom>
          <a:noFill/>
          <a:ln>
            <a:noFill/>
          </a:ln>
        </p:spPr>
        <p:txBody>
          <a:bodyPr/>
          <a:lstStyle/>
          <a:p>
            <a:endParaRPr lang="en-US"/>
          </a:p>
        </p:txBody>
      </p:sp>
      <p:sp>
        <p:nvSpPr>
          <p:cNvPr id="309" name="Google Shape;309;p16"/>
          <p:cNvSpPr txBox="1">
            <a:spLocks noGrp="1"/>
          </p:cNvSpPr>
          <p:nvPr>
            <p:ph type="title"/>
          </p:nvPr>
        </p:nvSpPr>
        <p:spPr>
          <a:xfrm>
            <a:off x="612648" y="822960"/>
            <a:ext cx="10972800" cy="5045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Font typeface="Arial"/>
              <a:buNone/>
            </a:pPr>
            <a:endParaRPr/>
          </a:p>
        </p:txBody>
      </p:sp>
      <p:sp>
        <p:nvSpPr>
          <p:cNvPr id="310" name="Google Shape;310;p16"/>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pic>
        <p:nvPicPr>
          <p:cNvPr id="311" name="Google Shape;311;p16"/>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312" name="Google Shape;312;p16"/>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7"/>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318" name="Google Shape;318;p17"/>
          <p:cNvSpPr txBox="1"/>
          <p:nvPr/>
        </p:nvSpPr>
        <p:spPr>
          <a:xfrm>
            <a:off x="803715" y="2319657"/>
            <a:ext cx="8019356" cy="163121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Section or transition slide</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Georgia"/>
                <a:ea typeface="Georgia"/>
                <a:cs typeface="Georgia"/>
                <a:sym typeface="Georgia"/>
              </a:rPr>
              <a:t>The following slide is used to create a clear separation or transition between sections of the presentation. </a:t>
            </a:r>
            <a:br>
              <a:rPr lang="en-US" sz="16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pic>
        <p:nvPicPr>
          <p:cNvPr id="319" name="Google Shape;319;p17"/>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320" name="Google Shape;320;p17"/>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8"/>
          <p:cNvSpPr txBox="1"/>
          <p:nvPr/>
        </p:nvSpPr>
        <p:spPr>
          <a:xfrm>
            <a:off x="803715" y="2319657"/>
            <a:ext cx="8019356"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Quote or single message slide</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Georgia"/>
                <a:ea typeface="Georgia"/>
                <a:cs typeface="Georgia"/>
                <a:sym typeface="Georgia"/>
              </a:rPr>
              <a:t>The following slide is used for a quote or a slide message without a visual.</a:t>
            </a:r>
            <a:br>
              <a:rPr lang="en-US" sz="16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grpSp>
        <p:nvGrpSpPr>
          <p:cNvPr id="327" name="Google Shape;327;p18"/>
          <p:cNvGrpSpPr/>
          <p:nvPr/>
        </p:nvGrpSpPr>
        <p:grpSpPr>
          <a:xfrm>
            <a:off x="0" y="0"/>
            <a:ext cx="12192000" cy="1164551"/>
            <a:chOff x="0" y="0"/>
            <a:chExt cx="12192000" cy="1164551"/>
          </a:xfrm>
        </p:grpSpPr>
        <p:sp>
          <p:nvSpPr>
            <p:cNvPr id="328" name="Google Shape;328;p18"/>
            <p:cNvSpPr/>
            <p:nvPr/>
          </p:nvSpPr>
          <p:spPr>
            <a:xfrm>
              <a:off x="0" y="0"/>
              <a:ext cx="12192000" cy="116455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Times New Roman"/>
                <a:ea typeface="Times New Roman"/>
                <a:cs typeface="Times New Roman"/>
                <a:sym typeface="Times New Roman"/>
              </a:endParaRPr>
            </a:p>
          </p:txBody>
        </p:sp>
        <p:sp>
          <p:nvSpPr>
            <p:cNvPr id="329" name="Google Shape;329;p18"/>
            <p:cNvSpPr txBox="1"/>
            <p:nvPr/>
          </p:nvSpPr>
          <p:spPr>
            <a:xfrm>
              <a:off x="1618554" y="417304"/>
              <a:ext cx="10095109" cy="74724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1" i="0">
                  <a:solidFill>
                    <a:schemeClr val="lt1"/>
                  </a:solidFill>
                  <a:latin typeface="Arial"/>
                  <a:ea typeface="Arial"/>
                  <a:cs typeface="Arial"/>
                  <a:sym typeface="Arial"/>
                </a:rPr>
                <a:t>Delete this slide before presenting</a:t>
              </a:r>
              <a:endParaRPr/>
            </a:p>
          </p:txBody>
        </p:sp>
        <p:pic>
          <p:nvPicPr>
            <p:cNvPr id="330" name="Google Shape;330;p18" descr="Warning"/>
            <p:cNvPicPr preferRelativeResize="0"/>
            <p:nvPr/>
          </p:nvPicPr>
          <p:blipFill rotWithShape="1">
            <a:blip r:embed="rId3">
              <a:alphaModFix/>
            </a:blip>
            <a:srcRect/>
            <a:stretch/>
          </p:blipFill>
          <p:spPr>
            <a:xfrm>
              <a:off x="406029" y="244103"/>
              <a:ext cx="795372" cy="795372"/>
            </a:xfrm>
            <a:prstGeom prst="rect">
              <a:avLst/>
            </a:prstGeom>
            <a:noFill/>
            <a:ln>
              <a:noFill/>
            </a:ln>
          </p:spPr>
        </p:pic>
      </p:grpSp>
      <p:sp>
        <p:nvSpPr>
          <p:cNvPr id="331" name="Google Shape;331;p18"/>
          <p:cNvSpPr/>
          <p:nvPr/>
        </p:nvSpPr>
        <p:spPr>
          <a:xfrm>
            <a:off x="0" y="6021659"/>
            <a:ext cx="12192000" cy="836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9"/>
          <p:cNvSpPr txBox="1">
            <a:spLocks noGrp="1"/>
          </p:cNvSpPr>
          <p:nvPr>
            <p:ph type="body" idx="1"/>
          </p:nvPr>
        </p:nvSpPr>
        <p:spPr>
          <a:xfrm>
            <a:off x="609600" y="1645920"/>
            <a:ext cx="10972800" cy="3901313"/>
          </a:xfrm>
          <a:prstGeom prst="rect">
            <a:avLst/>
          </a:prstGeom>
          <a:noFill/>
          <a:ln>
            <a:noFill/>
          </a:ln>
        </p:spPr>
        <p:txBody>
          <a:bodyPr spcFirstLastPara="1" wrap="square" lIns="0" tIns="0" rIns="0" bIns="0" anchor="ctr" anchorCtr="0">
            <a:noAutofit/>
          </a:bodyPr>
          <a:lstStyle/>
          <a:p>
            <a:pPr marL="0" lvl="0" indent="0" algn="l" rtl="0">
              <a:lnSpc>
                <a:spcPct val="125000"/>
              </a:lnSpc>
              <a:spcBef>
                <a:spcPts val="0"/>
              </a:spcBef>
              <a:spcAft>
                <a:spcPts val="0"/>
              </a:spcAft>
              <a:buSzPts val="3960"/>
              <a:buNone/>
            </a:pPr>
            <a:endParaRPr/>
          </a:p>
        </p:txBody>
      </p:sp>
      <p:sp>
        <p:nvSpPr>
          <p:cNvPr id="337" name="Google Shape;337;p19"/>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pic>
        <p:nvPicPr>
          <p:cNvPr id="338" name="Google Shape;338;p19"/>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339" name="Google Shape;339;p19"/>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
          <p:cNvSpPr txBox="1"/>
          <p:nvPr/>
        </p:nvSpPr>
        <p:spPr>
          <a:xfrm>
            <a:off x="457200" y="417304"/>
            <a:ext cx="8302752" cy="74724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4000"/>
              <a:buFont typeface="Arial"/>
              <a:buNone/>
            </a:pPr>
            <a:r>
              <a:rPr lang="en-US" sz="4000" b="0" i="0">
                <a:solidFill>
                  <a:schemeClr val="dk1"/>
                </a:solidFill>
                <a:latin typeface="Arial"/>
                <a:ea typeface="Arial"/>
                <a:cs typeface="Arial"/>
                <a:sym typeface="Arial"/>
              </a:rPr>
              <a:t>Tips - delete slide before presenting</a:t>
            </a:r>
            <a:endParaRPr/>
          </a:p>
        </p:txBody>
      </p:sp>
      <p:sp>
        <p:nvSpPr>
          <p:cNvPr id="164" name="Google Shape;164;p2"/>
          <p:cNvSpPr txBox="1"/>
          <p:nvPr/>
        </p:nvSpPr>
        <p:spPr>
          <a:xfrm>
            <a:off x="457200" y="1245070"/>
            <a:ext cx="5124144" cy="33239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Please review the template slides to see the formats available before deleting and building your presentation (or simply copy your content to the slides you need and delete those you don’t).</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1600">
                <a:solidFill>
                  <a:schemeClr val="dk1"/>
                </a:solidFill>
                <a:latin typeface="Arial"/>
                <a:ea typeface="Arial"/>
                <a:cs typeface="Arial"/>
                <a:sym typeface="Arial"/>
              </a:rPr>
              <a:t>If you are copy and pasting content from a previously</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created deck, make sure to use the following command: </a:t>
            </a:r>
            <a:br>
              <a:rPr lang="en-US" sz="1600">
                <a:solidFill>
                  <a:schemeClr val="dk1"/>
                </a:solidFill>
                <a:latin typeface="Arial"/>
                <a:ea typeface="Arial"/>
                <a:cs typeface="Arial"/>
                <a:sym typeface="Arial"/>
              </a:rPr>
            </a:br>
            <a:r>
              <a:rPr lang="en-US" sz="1600" b="1">
                <a:solidFill>
                  <a:schemeClr val="dk1"/>
                </a:solidFill>
                <a:latin typeface="Arial"/>
                <a:ea typeface="Arial"/>
                <a:cs typeface="Arial"/>
                <a:sym typeface="Arial"/>
              </a:rPr>
              <a:t>Edit&gt;Paste Special&gt;Unformatted Text</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Using this command will retain the style and formatting</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of each text box associated in this template. </a:t>
            </a:r>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cxnSp>
        <p:nvCxnSpPr>
          <p:cNvPr id="165" name="Google Shape;165;p2"/>
          <p:cNvCxnSpPr/>
          <p:nvPr/>
        </p:nvCxnSpPr>
        <p:spPr>
          <a:xfrm>
            <a:off x="5817008" y="1299029"/>
            <a:ext cx="0" cy="5358097"/>
          </a:xfrm>
          <a:prstGeom prst="straightConnector1">
            <a:avLst/>
          </a:prstGeom>
          <a:noFill/>
          <a:ln w="9525" cap="flat" cmpd="sng">
            <a:solidFill>
              <a:schemeClr val="accent1"/>
            </a:solidFill>
            <a:prstDash val="solid"/>
            <a:miter lim="800000"/>
            <a:headEnd type="none" w="sm" len="sm"/>
            <a:tailEnd type="none" w="sm" len="sm"/>
          </a:ln>
        </p:spPr>
      </p:cxnSp>
      <p:sp>
        <p:nvSpPr>
          <p:cNvPr id="166" name="Google Shape;166;p2"/>
          <p:cNvSpPr txBox="1"/>
          <p:nvPr/>
        </p:nvSpPr>
        <p:spPr>
          <a:xfrm>
            <a:off x="6035040" y="5255332"/>
            <a:ext cx="5033287" cy="49244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University Color Palette included at the top of color options for ease of use:</a:t>
            </a:r>
            <a:endParaRPr sz="1800">
              <a:solidFill>
                <a:schemeClr val="dk1"/>
              </a:solidFill>
              <a:latin typeface="Times New Roman"/>
              <a:ea typeface="Times New Roman"/>
              <a:cs typeface="Times New Roman"/>
              <a:sym typeface="Times New Roman"/>
            </a:endParaRPr>
          </a:p>
        </p:txBody>
      </p:sp>
      <p:sp>
        <p:nvSpPr>
          <p:cNvPr id="167" name="Google Shape;167;p2"/>
          <p:cNvSpPr txBox="1"/>
          <p:nvPr/>
        </p:nvSpPr>
        <p:spPr>
          <a:xfrm>
            <a:off x="6035040" y="1245070"/>
            <a:ext cx="6008914" cy="40934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Theme fonts and recommended sizes by use:</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n-US" sz="1600">
                <a:solidFill>
                  <a:schemeClr val="dk1"/>
                </a:solidFill>
                <a:latin typeface="Arial"/>
                <a:ea typeface="Arial"/>
                <a:cs typeface="Arial"/>
                <a:sym typeface="Arial"/>
              </a:rPr>
              <a:t>Arial Regular</a:t>
            </a:r>
            <a:endParaRPr/>
          </a:p>
          <a:p>
            <a:pPr marL="0" marR="0" lvl="0" indent="0" algn="l" rtl="0">
              <a:spcBef>
                <a:spcPts val="0"/>
              </a:spcBef>
              <a:spcAft>
                <a:spcPts val="0"/>
              </a:spcAft>
              <a:buNone/>
            </a:pPr>
            <a:r>
              <a:rPr lang="en-US" sz="4000">
                <a:solidFill>
                  <a:schemeClr val="dk1"/>
                </a:solidFill>
                <a:latin typeface="Arial"/>
                <a:ea typeface="Arial"/>
                <a:cs typeface="Arial"/>
                <a:sym typeface="Arial"/>
              </a:rPr>
              <a:t>Headings, 40 pt.</a:t>
            </a:r>
            <a:endParaRPr/>
          </a:p>
          <a:p>
            <a:pPr marL="0" marR="0" lvl="0" indent="0" algn="l" rtl="0">
              <a:spcBef>
                <a:spcPts val="0"/>
              </a:spcBef>
              <a:spcAft>
                <a:spcPts val="0"/>
              </a:spcAft>
              <a:buNone/>
            </a:pPr>
            <a:br>
              <a:rPr lang="en-US" sz="1600">
                <a:solidFill>
                  <a:schemeClr val="dk1"/>
                </a:solidFill>
                <a:latin typeface="Times New Roman"/>
                <a:ea typeface="Times New Roman"/>
                <a:cs typeface="Times New Roman"/>
                <a:sym typeface="Times New Roman"/>
              </a:rPr>
            </a:br>
            <a:r>
              <a:rPr lang="en-US" sz="1600">
                <a:solidFill>
                  <a:schemeClr val="dk1"/>
                </a:solidFill>
                <a:latin typeface="Georgia"/>
                <a:ea typeface="Georgia"/>
                <a:cs typeface="Georgia"/>
                <a:sym typeface="Georgia"/>
              </a:rPr>
              <a:t>Georgia Regular</a:t>
            </a:r>
            <a:endParaRPr/>
          </a:p>
          <a:p>
            <a:pPr marL="0" marR="0" lvl="0" indent="0" algn="l" rtl="0">
              <a:spcBef>
                <a:spcPts val="0"/>
              </a:spcBef>
              <a:spcAft>
                <a:spcPts val="0"/>
              </a:spcAft>
              <a:buNone/>
            </a:pPr>
            <a:r>
              <a:rPr lang="en-US" sz="2600">
                <a:solidFill>
                  <a:schemeClr val="dk1"/>
                </a:solidFill>
                <a:latin typeface="Georgia"/>
                <a:ea typeface="Georgia"/>
                <a:cs typeface="Georgia"/>
                <a:sym typeface="Georgia"/>
              </a:rPr>
              <a:t>Body copy, 26 pt</a:t>
            </a:r>
            <a:endParaRPr sz="2600">
              <a:solidFill>
                <a:schemeClr val="dk1"/>
              </a:solidFill>
              <a:latin typeface="Georgia"/>
              <a:ea typeface="Georgia"/>
              <a:cs typeface="Georgia"/>
              <a:sym typeface="Georgia"/>
            </a:endParaRPr>
          </a:p>
          <a:p>
            <a:pPr marL="0" marR="0" lvl="0" indent="0" algn="l" rtl="0">
              <a:spcBef>
                <a:spcPts val="0"/>
              </a:spcBef>
              <a:spcAft>
                <a:spcPts val="0"/>
              </a:spcAft>
              <a:buNone/>
            </a:pPr>
            <a:r>
              <a:rPr lang="en-US" sz="2200">
                <a:solidFill>
                  <a:schemeClr val="dk1"/>
                </a:solidFill>
                <a:latin typeface="Georgia"/>
                <a:ea typeface="Georgia"/>
                <a:cs typeface="Georgia"/>
                <a:sym typeface="Georgia"/>
              </a:rPr>
              <a:t>(consider 30 pt for deep rooms and audiences far from screen)</a:t>
            </a:r>
            <a:endParaRPr/>
          </a:p>
          <a:p>
            <a:pPr marL="0" marR="0" lvl="0" indent="0" algn="l" rtl="0">
              <a:spcBef>
                <a:spcPts val="0"/>
              </a:spcBef>
              <a:spcAft>
                <a:spcPts val="0"/>
              </a:spcAft>
              <a:buNone/>
            </a:pPr>
            <a:endParaRPr sz="1800">
              <a:solidFill>
                <a:schemeClr val="dk1"/>
              </a:solidFill>
              <a:latin typeface="Georgia"/>
              <a:ea typeface="Georgia"/>
              <a:cs typeface="Georgia"/>
              <a:sym typeface="Georgia"/>
            </a:endParaRPr>
          </a:p>
          <a:p>
            <a:pPr marL="0" marR="0" lvl="0" indent="0" algn="l" rtl="0">
              <a:spcBef>
                <a:spcPts val="0"/>
              </a:spcBef>
              <a:spcAft>
                <a:spcPts val="0"/>
              </a:spcAft>
              <a:buNone/>
            </a:pPr>
            <a:r>
              <a:rPr lang="en-US" sz="1600">
                <a:solidFill>
                  <a:schemeClr val="dk1"/>
                </a:solidFill>
                <a:latin typeface="Georgia"/>
                <a:ea typeface="Georgia"/>
                <a:cs typeface="Georgia"/>
                <a:sym typeface="Georgia"/>
              </a:rPr>
              <a:t>Charts and Graphs, 18 pt recommended</a:t>
            </a:r>
            <a:br>
              <a:rPr lang="en-US" sz="1600">
                <a:solidFill>
                  <a:schemeClr val="dk1"/>
                </a:solidFill>
                <a:latin typeface="Georgia"/>
                <a:ea typeface="Georgia"/>
                <a:cs typeface="Georgia"/>
                <a:sym typeface="Georgia"/>
              </a:rPr>
            </a:br>
            <a:r>
              <a:rPr lang="en-US" sz="1600">
                <a:solidFill>
                  <a:schemeClr val="dk1"/>
                </a:solidFill>
                <a:latin typeface="Georgia"/>
                <a:ea typeface="Georgia"/>
                <a:cs typeface="Georgia"/>
                <a:sym typeface="Georgia"/>
              </a:rPr>
              <a:t>(16 pt. minimum)</a:t>
            </a:r>
            <a:endParaRPr/>
          </a:p>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nvGrpSpPr>
          <p:cNvPr id="168" name="Google Shape;168;p2"/>
          <p:cNvGrpSpPr/>
          <p:nvPr/>
        </p:nvGrpSpPr>
        <p:grpSpPr>
          <a:xfrm>
            <a:off x="0" y="0"/>
            <a:ext cx="12192000" cy="1164551"/>
            <a:chOff x="0" y="0"/>
            <a:chExt cx="12192000" cy="1164551"/>
          </a:xfrm>
        </p:grpSpPr>
        <p:sp>
          <p:nvSpPr>
            <p:cNvPr id="169" name="Google Shape;169;p2"/>
            <p:cNvSpPr/>
            <p:nvPr/>
          </p:nvSpPr>
          <p:spPr>
            <a:xfrm>
              <a:off x="0" y="0"/>
              <a:ext cx="12192000" cy="116455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Times New Roman"/>
                <a:ea typeface="Times New Roman"/>
                <a:cs typeface="Times New Roman"/>
                <a:sym typeface="Times New Roman"/>
              </a:endParaRPr>
            </a:p>
          </p:txBody>
        </p:sp>
        <p:sp>
          <p:nvSpPr>
            <p:cNvPr id="170" name="Google Shape;170;p2"/>
            <p:cNvSpPr txBox="1"/>
            <p:nvPr/>
          </p:nvSpPr>
          <p:spPr>
            <a:xfrm>
              <a:off x="1618554" y="417304"/>
              <a:ext cx="10095109" cy="74724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1" i="0">
                  <a:solidFill>
                    <a:schemeClr val="lt1"/>
                  </a:solidFill>
                  <a:latin typeface="Arial"/>
                  <a:ea typeface="Arial"/>
                  <a:cs typeface="Arial"/>
                  <a:sym typeface="Arial"/>
                </a:rPr>
                <a:t>Delete this slide before presenting</a:t>
              </a:r>
              <a:endParaRPr/>
            </a:p>
          </p:txBody>
        </p:sp>
        <p:pic>
          <p:nvPicPr>
            <p:cNvPr id="171" name="Google Shape;171;p2" descr="Warning"/>
            <p:cNvPicPr preferRelativeResize="0"/>
            <p:nvPr/>
          </p:nvPicPr>
          <p:blipFill rotWithShape="1">
            <a:blip r:embed="rId3">
              <a:alphaModFix/>
            </a:blip>
            <a:srcRect/>
            <a:stretch/>
          </p:blipFill>
          <p:spPr>
            <a:xfrm>
              <a:off x="406029" y="244103"/>
              <a:ext cx="795372" cy="795372"/>
            </a:xfrm>
            <a:prstGeom prst="rect">
              <a:avLst/>
            </a:prstGeom>
            <a:noFill/>
            <a:ln>
              <a:noFill/>
            </a:ln>
          </p:spPr>
        </p:pic>
      </p:grpSp>
      <p:sp>
        <p:nvSpPr>
          <p:cNvPr id="172" name="Google Shape;172;p2"/>
          <p:cNvSpPr/>
          <p:nvPr/>
        </p:nvSpPr>
        <p:spPr>
          <a:xfrm>
            <a:off x="0" y="6021659"/>
            <a:ext cx="12192000" cy="836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173" name="Google Shape;173;p2"/>
          <p:cNvPicPr preferRelativeResize="0"/>
          <p:nvPr/>
        </p:nvPicPr>
        <p:blipFill rotWithShape="1">
          <a:blip r:embed="rId4">
            <a:alphaModFix/>
          </a:blip>
          <a:srcRect/>
          <a:stretch/>
        </p:blipFill>
        <p:spPr>
          <a:xfrm>
            <a:off x="457200" y="3964304"/>
            <a:ext cx="3331877" cy="2200936"/>
          </a:xfrm>
          <a:prstGeom prst="rect">
            <a:avLst/>
          </a:prstGeom>
          <a:noFill/>
          <a:ln>
            <a:noFill/>
          </a:ln>
        </p:spPr>
      </p:pic>
      <p:pic>
        <p:nvPicPr>
          <p:cNvPr id="174" name="Google Shape;174;p2"/>
          <p:cNvPicPr preferRelativeResize="0"/>
          <p:nvPr/>
        </p:nvPicPr>
        <p:blipFill rotWithShape="1">
          <a:blip r:embed="rId5">
            <a:alphaModFix/>
          </a:blip>
          <a:srcRect/>
          <a:stretch/>
        </p:blipFill>
        <p:spPr>
          <a:xfrm>
            <a:off x="6035040" y="5895710"/>
            <a:ext cx="2476500" cy="635000"/>
          </a:xfrm>
          <a:prstGeom prst="rect">
            <a:avLst/>
          </a:prstGeom>
          <a:noFill/>
          <a:ln w="15875" cap="flat" cmpd="sng">
            <a:solidFill>
              <a:schemeClr val="dk1"/>
            </a:solidFill>
            <a:prstDash val="solid"/>
            <a:round/>
            <a:headEnd type="none" w="sm" len="sm"/>
            <a:tailEnd type="none" w="sm" len="sm"/>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0"/>
          <p:cNvSpPr txBox="1">
            <a:spLocks noGrp="1"/>
          </p:cNvSpPr>
          <p:nvPr>
            <p:ph type="body" idx="1"/>
          </p:nvPr>
        </p:nvSpPr>
        <p:spPr>
          <a:xfrm>
            <a:off x="609600" y="1645920"/>
            <a:ext cx="10972800" cy="3901313"/>
          </a:xfrm>
          <a:prstGeom prst="rect">
            <a:avLst/>
          </a:prstGeom>
          <a:noFill/>
          <a:ln>
            <a:noFill/>
          </a:ln>
        </p:spPr>
        <p:txBody>
          <a:bodyPr spcFirstLastPara="1" wrap="square" lIns="0" tIns="0" rIns="0" bIns="0" anchor="ctr" anchorCtr="0">
            <a:noAutofit/>
          </a:bodyPr>
          <a:lstStyle/>
          <a:p>
            <a:pPr marL="0" lvl="0" indent="0" algn="l" rtl="0">
              <a:lnSpc>
                <a:spcPct val="125000"/>
              </a:lnSpc>
              <a:spcBef>
                <a:spcPts val="0"/>
              </a:spcBef>
              <a:spcAft>
                <a:spcPts val="0"/>
              </a:spcAft>
              <a:buSzPts val="3960"/>
              <a:buNone/>
            </a:pPr>
            <a:endParaRPr/>
          </a:p>
        </p:txBody>
      </p:sp>
      <p:sp>
        <p:nvSpPr>
          <p:cNvPr id="345" name="Google Shape;345;p20"/>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pic>
        <p:nvPicPr>
          <p:cNvPr id="346" name="Google Shape;346;p20"/>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347" name="Google Shape;347;p20"/>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1"/>
          <p:cNvSpPr txBox="1"/>
          <p:nvPr/>
        </p:nvSpPr>
        <p:spPr>
          <a:xfrm>
            <a:off x="803715" y="2319657"/>
            <a:ext cx="8019356" cy="163121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Data Slides</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Georgia"/>
                <a:ea typeface="Georgia"/>
                <a:cs typeface="Georgia"/>
                <a:sym typeface="Georgia"/>
              </a:rPr>
              <a:t>The following slides are used to present facts, figure and numbers. It is recommended that Excel is used to capture the data points and a draft of the chart. </a:t>
            </a:r>
            <a:br>
              <a:rPr lang="en-US" sz="16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grpSp>
        <p:nvGrpSpPr>
          <p:cNvPr id="354" name="Google Shape;354;p21"/>
          <p:cNvGrpSpPr/>
          <p:nvPr/>
        </p:nvGrpSpPr>
        <p:grpSpPr>
          <a:xfrm>
            <a:off x="0" y="0"/>
            <a:ext cx="12192000" cy="1164551"/>
            <a:chOff x="0" y="0"/>
            <a:chExt cx="12192000" cy="1164551"/>
          </a:xfrm>
        </p:grpSpPr>
        <p:sp>
          <p:nvSpPr>
            <p:cNvPr id="355" name="Google Shape;355;p21"/>
            <p:cNvSpPr/>
            <p:nvPr/>
          </p:nvSpPr>
          <p:spPr>
            <a:xfrm>
              <a:off x="0" y="0"/>
              <a:ext cx="12192000" cy="116455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Times New Roman"/>
                <a:ea typeface="Times New Roman"/>
                <a:cs typeface="Times New Roman"/>
                <a:sym typeface="Times New Roman"/>
              </a:endParaRPr>
            </a:p>
          </p:txBody>
        </p:sp>
        <p:sp>
          <p:nvSpPr>
            <p:cNvPr id="356" name="Google Shape;356;p21"/>
            <p:cNvSpPr txBox="1"/>
            <p:nvPr/>
          </p:nvSpPr>
          <p:spPr>
            <a:xfrm>
              <a:off x="1618554" y="417304"/>
              <a:ext cx="10095109" cy="74724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1" i="0">
                  <a:solidFill>
                    <a:schemeClr val="lt1"/>
                  </a:solidFill>
                  <a:latin typeface="Arial"/>
                  <a:ea typeface="Arial"/>
                  <a:cs typeface="Arial"/>
                  <a:sym typeface="Arial"/>
                </a:rPr>
                <a:t>Delete this slide before presenting</a:t>
              </a:r>
              <a:endParaRPr/>
            </a:p>
          </p:txBody>
        </p:sp>
        <p:pic>
          <p:nvPicPr>
            <p:cNvPr id="357" name="Google Shape;357;p21" descr="Warning"/>
            <p:cNvPicPr preferRelativeResize="0"/>
            <p:nvPr/>
          </p:nvPicPr>
          <p:blipFill rotWithShape="1">
            <a:blip r:embed="rId3">
              <a:alphaModFix/>
            </a:blip>
            <a:srcRect/>
            <a:stretch/>
          </p:blipFill>
          <p:spPr>
            <a:xfrm>
              <a:off x="406029" y="244103"/>
              <a:ext cx="795372" cy="795372"/>
            </a:xfrm>
            <a:prstGeom prst="rect">
              <a:avLst/>
            </a:prstGeom>
            <a:noFill/>
            <a:ln>
              <a:noFill/>
            </a:ln>
          </p:spPr>
        </p:pic>
      </p:grpSp>
      <p:sp>
        <p:nvSpPr>
          <p:cNvPr id="358" name="Google Shape;358;p21"/>
          <p:cNvSpPr/>
          <p:nvPr/>
        </p:nvSpPr>
        <p:spPr>
          <a:xfrm>
            <a:off x="0" y="6021659"/>
            <a:ext cx="12192000" cy="836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2"/>
          <p:cNvSpPr>
            <a:spLocks noGrp="1"/>
          </p:cNvSpPr>
          <p:nvPr>
            <p:ph type="dgm" idx="2"/>
          </p:nvPr>
        </p:nvSpPr>
        <p:spPr>
          <a:xfrm>
            <a:off x="0" y="0"/>
            <a:ext cx="12192000" cy="566928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600"/>
              </a:spcAft>
              <a:buNone/>
            </a:pPr>
            <a:endParaRPr/>
          </a:p>
        </p:txBody>
      </p:sp>
      <p:sp>
        <p:nvSpPr>
          <p:cNvPr id="364" name="Google Shape;364;p22"/>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pic>
        <p:nvPicPr>
          <p:cNvPr id="365" name="Google Shape;365;p22"/>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366" name="Google Shape;366;p22"/>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a:spLocks noGrp="1"/>
          </p:cNvSpPr>
          <p:nvPr>
            <p:ph type="chart" idx="2"/>
          </p:nvPr>
        </p:nvSpPr>
        <p:spPr>
          <a:xfrm>
            <a:off x="0" y="0"/>
            <a:ext cx="12192000" cy="566928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600"/>
              </a:spcAft>
              <a:buNone/>
            </a:pPr>
            <a:endParaRPr/>
          </a:p>
        </p:txBody>
      </p:sp>
      <p:sp>
        <p:nvSpPr>
          <p:cNvPr id="372" name="Google Shape;372;p23"/>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pic>
        <p:nvPicPr>
          <p:cNvPr id="373" name="Google Shape;373;p23"/>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374" name="Google Shape;374;p23"/>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4"/>
          <p:cNvSpPr>
            <a:spLocks noGrp="1"/>
          </p:cNvSpPr>
          <p:nvPr>
            <p:ph type="tbl" idx="2"/>
          </p:nvPr>
        </p:nvSpPr>
        <p:spPr>
          <a:xfrm>
            <a:off x="0" y="0"/>
            <a:ext cx="12192000" cy="56692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4"/>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pic>
        <p:nvPicPr>
          <p:cNvPr id="381" name="Google Shape;381;p24"/>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382" name="Google Shape;382;p24"/>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5"/>
          <p:cNvSpPr txBox="1"/>
          <p:nvPr/>
        </p:nvSpPr>
        <p:spPr>
          <a:xfrm>
            <a:off x="803715" y="2319657"/>
            <a:ext cx="8019356" cy="163121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Discussion/Question Slides</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Georgia"/>
                <a:ea typeface="Georgia"/>
                <a:cs typeface="Georgia"/>
                <a:sym typeface="Georgia"/>
              </a:rPr>
              <a:t>Choose one of the following slides based on what you want your audience to do at the end of the presentation.</a:t>
            </a:r>
            <a:br>
              <a:rPr lang="en-US" sz="16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grpSp>
        <p:nvGrpSpPr>
          <p:cNvPr id="389" name="Google Shape;389;p25"/>
          <p:cNvGrpSpPr/>
          <p:nvPr/>
        </p:nvGrpSpPr>
        <p:grpSpPr>
          <a:xfrm>
            <a:off x="0" y="0"/>
            <a:ext cx="12192000" cy="1164551"/>
            <a:chOff x="0" y="0"/>
            <a:chExt cx="12192000" cy="1164551"/>
          </a:xfrm>
        </p:grpSpPr>
        <p:sp>
          <p:nvSpPr>
            <p:cNvPr id="390" name="Google Shape;390;p25"/>
            <p:cNvSpPr/>
            <p:nvPr/>
          </p:nvSpPr>
          <p:spPr>
            <a:xfrm>
              <a:off x="0" y="0"/>
              <a:ext cx="12192000" cy="116455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Times New Roman"/>
                <a:ea typeface="Times New Roman"/>
                <a:cs typeface="Times New Roman"/>
                <a:sym typeface="Times New Roman"/>
              </a:endParaRPr>
            </a:p>
          </p:txBody>
        </p:sp>
        <p:sp>
          <p:nvSpPr>
            <p:cNvPr id="391" name="Google Shape;391;p25"/>
            <p:cNvSpPr txBox="1"/>
            <p:nvPr/>
          </p:nvSpPr>
          <p:spPr>
            <a:xfrm>
              <a:off x="1618554" y="417304"/>
              <a:ext cx="10095109" cy="74724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1" i="0">
                  <a:solidFill>
                    <a:schemeClr val="lt1"/>
                  </a:solidFill>
                  <a:latin typeface="Arial"/>
                  <a:ea typeface="Arial"/>
                  <a:cs typeface="Arial"/>
                  <a:sym typeface="Arial"/>
                </a:rPr>
                <a:t>Delete this slide before presenting</a:t>
              </a:r>
              <a:endParaRPr/>
            </a:p>
          </p:txBody>
        </p:sp>
        <p:pic>
          <p:nvPicPr>
            <p:cNvPr id="392" name="Google Shape;392;p25" descr="Warning"/>
            <p:cNvPicPr preferRelativeResize="0"/>
            <p:nvPr/>
          </p:nvPicPr>
          <p:blipFill rotWithShape="1">
            <a:blip r:embed="rId3">
              <a:alphaModFix/>
            </a:blip>
            <a:srcRect/>
            <a:stretch/>
          </p:blipFill>
          <p:spPr>
            <a:xfrm>
              <a:off x="406029" y="244103"/>
              <a:ext cx="795372" cy="795372"/>
            </a:xfrm>
            <a:prstGeom prst="rect">
              <a:avLst/>
            </a:prstGeom>
            <a:noFill/>
            <a:ln>
              <a:noFill/>
            </a:ln>
          </p:spPr>
        </p:pic>
      </p:grpSp>
      <p:sp>
        <p:nvSpPr>
          <p:cNvPr id="393" name="Google Shape;393;p25"/>
          <p:cNvSpPr/>
          <p:nvPr/>
        </p:nvSpPr>
        <p:spPr>
          <a:xfrm>
            <a:off x="0" y="6021659"/>
            <a:ext cx="12192000" cy="836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6"/>
          <p:cNvSpPr txBox="1">
            <a:spLocks noGrp="1"/>
          </p:cNvSpPr>
          <p:nvPr>
            <p:ph type="ctrTitle"/>
          </p:nvPr>
        </p:nvSpPr>
        <p:spPr>
          <a:xfrm>
            <a:off x="609600" y="822958"/>
            <a:ext cx="10972800" cy="4572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dk1"/>
              </a:buClr>
              <a:buSzPts val="4000"/>
              <a:buFont typeface="Arial"/>
              <a:buNone/>
            </a:pPr>
            <a:endParaRPr/>
          </a:p>
        </p:txBody>
      </p:sp>
      <p:sp>
        <p:nvSpPr>
          <p:cNvPr id="399" name="Google Shape;399;p26"/>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pic>
        <p:nvPicPr>
          <p:cNvPr id="400" name="Google Shape;400;p26"/>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401" name="Google Shape;401;p26"/>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7"/>
          <p:cNvSpPr txBox="1">
            <a:spLocks noGrp="1"/>
          </p:cNvSpPr>
          <p:nvPr>
            <p:ph type="ctrTitle"/>
          </p:nvPr>
        </p:nvSpPr>
        <p:spPr>
          <a:xfrm>
            <a:off x="609600" y="822959"/>
            <a:ext cx="10972800" cy="4572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dk1"/>
              </a:buClr>
              <a:buSzPts val="4000"/>
              <a:buFont typeface="Arial"/>
              <a:buNone/>
            </a:pPr>
            <a:endParaRPr/>
          </a:p>
        </p:txBody>
      </p:sp>
      <p:sp>
        <p:nvSpPr>
          <p:cNvPr id="407" name="Google Shape;407;p27"/>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pic>
        <p:nvPicPr>
          <p:cNvPr id="408" name="Google Shape;408;p27"/>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409" name="Google Shape;409;p27"/>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8"/>
          <p:cNvSpPr txBox="1"/>
          <p:nvPr/>
        </p:nvSpPr>
        <p:spPr>
          <a:xfrm>
            <a:off x="803715" y="2319657"/>
            <a:ext cx="8019356"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Thank you slides</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Georgia"/>
                <a:ea typeface="Georgia"/>
                <a:cs typeface="Georgia"/>
                <a:sym typeface="Georgia"/>
              </a:rPr>
              <a:t>Choose one of the following slides to end your presentation. </a:t>
            </a:r>
            <a:br>
              <a:rPr lang="en-US" sz="1600">
                <a:solidFill>
                  <a:schemeClr val="dk1"/>
                </a:solidFill>
                <a:latin typeface="Open Sans"/>
                <a:ea typeface="Open Sans"/>
                <a:cs typeface="Open Sans"/>
                <a:sym typeface="Open Sans"/>
              </a:rPr>
            </a:br>
            <a:endParaRPr sz="1800">
              <a:solidFill>
                <a:schemeClr val="dk1"/>
              </a:solidFill>
              <a:latin typeface="Open Sans"/>
              <a:ea typeface="Open Sans"/>
              <a:cs typeface="Open Sans"/>
              <a:sym typeface="Open Sans"/>
            </a:endParaRPr>
          </a:p>
        </p:txBody>
      </p:sp>
      <p:grpSp>
        <p:nvGrpSpPr>
          <p:cNvPr id="416" name="Google Shape;416;p28"/>
          <p:cNvGrpSpPr/>
          <p:nvPr/>
        </p:nvGrpSpPr>
        <p:grpSpPr>
          <a:xfrm>
            <a:off x="0" y="0"/>
            <a:ext cx="12192000" cy="1164551"/>
            <a:chOff x="0" y="0"/>
            <a:chExt cx="12192000" cy="1164551"/>
          </a:xfrm>
        </p:grpSpPr>
        <p:sp>
          <p:nvSpPr>
            <p:cNvPr id="417" name="Google Shape;417;p28"/>
            <p:cNvSpPr/>
            <p:nvPr/>
          </p:nvSpPr>
          <p:spPr>
            <a:xfrm>
              <a:off x="0" y="0"/>
              <a:ext cx="12192000" cy="116455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Times New Roman"/>
                <a:ea typeface="Times New Roman"/>
                <a:cs typeface="Times New Roman"/>
                <a:sym typeface="Times New Roman"/>
              </a:endParaRPr>
            </a:p>
          </p:txBody>
        </p:sp>
        <p:sp>
          <p:nvSpPr>
            <p:cNvPr id="418" name="Google Shape;418;p28"/>
            <p:cNvSpPr txBox="1"/>
            <p:nvPr/>
          </p:nvSpPr>
          <p:spPr>
            <a:xfrm>
              <a:off x="1618554" y="417304"/>
              <a:ext cx="10095109" cy="74724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1" i="0">
                  <a:solidFill>
                    <a:schemeClr val="lt1"/>
                  </a:solidFill>
                  <a:latin typeface="Arial"/>
                  <a:ea typeface="Arial"/>
                  <a:cs typeface="Arial"/>
                  <a:sym typeface="Arial"/>
                </a:rPr>
                <a:t>Delete this slide before presenting</a:t>
              </a:r>
              <a:endParaRPr/>
            </a:p>
          </p:txBody>
        </p:sp>
        <p:pic>
          <p:nvPicPr>
            <p:cNvPr id="419" name="Google Shape;419;p28" descr="Warning"/>
            <p:cNvPicPr preferRelativeResize="0"/>
            <p:nvPr/>
          </p:nvPicPr>
          <p:blipFill rotWithShape="1">
            <a:blip r:embed="rId3">
              <a:alphaModFix/>
            </a:blip>
            <a:srcRect/>
            <a:stretch/>
          </p:blipFill>
          <p:spPr>
            <a:xfrm>
              <a:off x="406029" y="244103"/>
              <a:ext cx="795372" cy="795372"/>
            </a:xfrm>
            <a:prstGeom prst="rect">
              <a:avLst/>
            </a:prstGeom>
            <a:noFill/>
            <a:ln>
              <a:noFill/>
            </a:ln>
          </p:spPr>
        </p:pic>
      </p:grpSp>
      <p:sp>
        <p:nvSpPr>
          <p:cNvPr id="420" name="Google Shape;420;p28"/>
          <p:cNvSpPr/>
          <p:nvPr/>
        </p:nvSpPr>
        <p:spPr>
          <a:xfrm>
            <a:off x="0" y="6021659"/>
            <a:ext cx="12192000" cy="836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29"/>
          <p:cNvPicPr preferRelativeResize="0"/>
          <p:nvPr/>
        </p:nvPicPr>
        <p:blipFill rotWithShape="1">
          <a:blip r:embed="rId3">
            <a:alphaModFix/>
          </a:blip>
          <a:srcRect/>
          <a:stretch/>
        </p:blipFill>
        <p:spPr>
          <a:xfrm>
            <a:off x="5007885" y="2728687"/>
            <a:ext cx="2176229" cy="1879856"/>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p:nvPr/>
        </p:nvSpPr>
        <p:spPr>
          <a:xfrm>
            <a:off x="803715" y="2319657"/>
            <a:ext cx="8019356"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Title slides</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Georgia"/>
                <a:ea typeface="Georgia"/>
                <a:cs typeface="Georgia"/>
                <a:sym typeface="Georgia"/>
              </a:rPr>
              <a:t>Use one of the following slide options for the title slide of the presentation.</a:t>
            </a:r>
            <a:endParaRPr sz="1800">
              <a:solidFill>
                <a:schemeClr val="dk1"/>
              </a:solidFill>
              <a:latin typeface="Open Sans"/>
              <a:ea typeface="Open Sans"/>
              <a:cs typeface="Open Sans"/>
              <a:sym typeface="Open Sans"/>
            </a:endParaRPr>
          </a:p>
        </p:txBody>
      </p:sp>
      <p:grpSp>
        <p:nvGrpSpPr>
          <p:cNvPr id="181" name="Google Shape;181;p3"/>
          <p:cNvGrpSpPr/>
          <p:nvPr/>
        </p:nvGrpSpPr>
        <p:grpSpPr>
          <a:xfrm>
            <a:off x="0" y="0"/>
            <a:ext cx="12192000" cy="1164551"/>
            <a:chOff x="0" y="0"/>
            <a:chExt cx="12192000" cy="1164551"/>
          </a:xfrm>
        </p:grpSpPr>
        <p:sp>
          <p:nvSpPr>
            <p:cNvPr id="182" name="Google Shape;182;p3"/>
            <p:cNvSpPr/>
            <p:nvPr/>
          </p:nvSpPr>
          <p:spPr>
            <a:xfrm>
              <a:off x="0" y="0"/>
              <a:ext cx="12192000" cy="116455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Times New Roman"/>
                <a:ea typeface="Times New Roman"/>
                <a:cs typeface="Times New Roman"/>
                <a:sym typeface="Times New Roman"/>
              </a:endParaRPr>
            </a:p>
          </p:txBody>
        </p:sp>
        <p:sp>
          <p:nvSpPr>
            <p:cNvPr id="183" name="Google Shape;183;p3"/>
            <p:cNvSpPr txBox="1"/>
            <p:nvPr/>
          </p:nvSpPr>
          <p:spPr>
            <a:xfrm>
              <a:off x="1618554" y="417304"/>
              <a:ext cx="10095109" cy="74724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1" i="0">
                  <a:solidFill>
                    <a:schemeClr val="lt1"/>
                  </a:solidFill>
                  <a:latin typeface="Arial"/>
                  <a:ea typeface="Arial"/>
                  <a:cs typeface="Arial"/>
                  <a:sym typeface="Arial"/>
                </a:rPr>
                <a:t>Delete this slide before presenting</a:t>
              </a:r>
              <a:endParaRPr/>
            </a:p>
          </p:txBody>
        </p:sp>
        <p:pic>
          <p:nvPicPr>
            <p:cNvPr id="184" name="Google Shape;184;p3" descr="Warning"/>
            <p:cNvPicPr preferRelativeResize="0"/>
            <p:nvPr/>
          </p:nvPicPr>
          <p:blipFill rotWithShape="1">
            <a:blip r:embed="rId3">
              <a:alphaModFix/>
            </a:blip>
            <a:srcRect/>
            <a:stretch/>
          </p:blipFill>
          <p:spPr>
            <a:xfrm>
              <a:off x="406029" y="244103"/>
              <a:ext cx="795372" cy="795372"/>
            </a:xfrm>
            <a:prstGeom prst="rect">
              <a:avLst/>
            </a:prstGeom>
            <a:noFill/>
            <a:ln>
              <a:noFill/>
            </a:ln>
          </p:spPr>
        </p:pic>
      </p:grpSp>
      <p:sp>
        <p:nvSpPr>
          <p:cNvPr id="185" name="Google Shape;185;p3"/>
          <p:cNvSpPr/>
          <p:nvPr/>
        </p:nvSpPr>
        <p:spPr>
          <a:xfrm>
            <a:off x="0" y="6021659"/>
            <a:ext cx="12192000" cy="836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30"/>
          <p:cNvPicPr preferRelativeResize="0"/>
          <p:nvPr/>
        </p:nvPicPr>
        <p:blipFill rotWithShape="1">
          <a:blip r:embed="rId3">
            <a:alphaModFix/>
          </a:blip>
          <a:srcRect/>
          <a:stretch/>
        </p:blipFill>
        <p:spPr>
          <a:xfrm>
            <a:off x="5007885" y="2728687"/>
            <a:ext cx="2176229" cy="1879856"/>
          </a:xfrm>
          <a:prstGeom prst="rect">
            <a:avLst/>
          </a:prstGeom>
          <a:noFill/>
          <a:ln>
            <a:noFill/>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31"/>
          <p:cNvPicPr preferRelativeResize="0"/>
          <p:nvPr/>
        </p:nvPicPr>
        <p:blipFill rotWithShape="1">
          <a:blip r:embed="rId3">
            <a:alphaModFix/>
          </a:blip>
          <a:srcRect/>
          <a:stretch/>
        </p:blipFill>
        <p:spPr>
          <a:xfrm>
            <a:off x="5007885" y="2728687"/>
            <a:ext cx="2176229" cy="1879856"/>
          </a:xfrm>
          <a:prstGeom prst="rect">
            <a:avLst/>
          </a:prstGeom>
          <a:noFill/>
          <a:ln>
            <a:noFill/>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32"/>
          <p:cNvPicPr preferRelativeResize="0"/>
          <p:nvPr/>
        </p:nvPicPr>
        <p:blipFill rotWithShape="1">
          <a:blip r:embed="rId3">
            <a:alphaModFix/>
          </a:blip>
          <a:srcRect/>
          <a:stretch/>
        </p:blipFill>
        <p:spPr>
          <a:xfrm>
            <a:off x="5306614" y="2728687"/>
            <a:ext cx="1578770" cy="1879856"/>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33"/>
          <p:cNvPicPr preferRelativeResize="0"/>
          <p:nvPr/>
        </p:nvPicPr>
        <p:blipFill rotWithShape="1">
          <a:blip r:embed="rId3">
            <a:alphaModFix/>
          </a:blip>
          <a:srcRect/>
          <a:stretch/>
        </p:blipFill>
        <p:spPr>
          <a:xfrm>
            <a:off x="5306614" y="2728687"/>
            <a:ext cx="1578770" cy="1879856"/>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3">
            <a:alphaModFix/>
          </a:blip>
          <a:srcRect/>
          <a:stretch/>
        </p:blipFill>
        <p:spPr>
          <a:xfrm>
            <a:off x="5306614" y="2728687"/>
            <a:ext cx="1578770" cy="1879856"/>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p:nvPr/>
        </p:nvSpPr>
        <p:spPr>
          <a:xfrm>
            <a:off x="1741448" y="539923"/>
            <a:ext cx="10151328" cy="2087181"/>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0" i="0" dirty="0">
                <a:solidFill>
                  <a:schemeClr val="lt1"/>
                </a:solidFill>
                <a:latin typeface="Arial"/>
                <a:ea typeface="Arial"/>
                <a:cs typeface="Arial"/>
                <a:sym typeface="Arial"/>
              </a:rPr>
              <a:t>Title of Presentation</a:t>
            </a:r>
            <a:endParaRPr dirty="0"/>
          </a:p>
        </p:txBody>
      </p:sp>
      <p:sp>
        <p:nvSpPr>
          <p:cNvPr id="191" name="Google Shape;191;p4"/>
          <p:cNvSpPr txBox="1"/>
          <p:nvPr/>
        </p:nvSpPr>
        <p:spPr>
          <a:xfrm>
            <a:off x="1813930" y="3545597"/>
            <a:ext cx="10151328" cy="85953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2080"/>
              <a:buFont typeface="NTR"/>
              <a:buNone/>
            </a:pPr>
            <a:r>
              <a:rPr lang="en-US" sz="1600" b="0" i="0">
                <a:solidFill>
                  <a:schemeClr val="lt1"/>
                </a:solidFill>
                <a:latin typeface="Georgia"/>
                <a:ea typeface="Georgia"/>
                <a:cs typeface="Georgia"/>
                <a:sym typeface="Georgia"/>
              </a:rPr>
              <a:t>First Last, Title</a:t>
            </a:r>
            <a:endParaRPr/>
          </a:p>
          <a:p>
            <a:pPr marL="0" marR="0" lvl="0" indent="0" algn="l" rtl="0">
              <a:lnSpc>
                <a:spcPct val="100000"/>
              </a:lnSpc>
              <a:spcBef>
                <a:spcPts val="1000"/>
              </a:spcBef>
              <a:spcAft>
                <a:spcPts val="0"/>
              </a:spcAft>
              <a:buClr>
                <a:schemeClr val="accent1"/>
              </a:buClr>
              <a:buSzPts val="2080"/>
              <a:buFont typeface="NTR"/>
              <a:buNone/>
            </a:pPr>
            <a:r>
              <a:rPr lang="en-US" sz="1600" b="0" i="0" dirty="0">
                <a:solidFill>
                  <a:schemeClr val="lt1"/>
                </a:solidFill>
                <a:latin typeface="Georgia"/>
                <a:ea typeface="Georgia"/>
                <a:cs typeface="Georgia"/>
                <a:sym typeface="Georgia"/>
              </a:rPr>
              <a:t>Date</a:t>
            </a:r>
            <a:endParaRPr dirty="0"/>
          </a:p>
        </p:txBody>
      </p:sp>
      <p:sp>
        <p:nvSpPr>
          <p:cNvPr id="192" name="Google Shape;192;p4"/>
          <p:cNvSpPr txBox="1"/>
          <p:nvPr/>
        </p:nvSpPr>
        <p:spPr>
          <a:xfrm>
            <a:off x="1813930" y="2749275"/>
            <a:ext cx="10151328" cy="557553"/>
          </a:xfrm>
          <a:prstGeom prst="rect">
            <a:avLst/>
          </a:prstGeom>
          <a:noFill/>
          <a:ln>
            <a:noFill/>
          </a:ln>
        </p:spPr>
        <p:txBody>
          <a:bodyPr spcFirstLastPara="1" wrap="square" lIns="0" tIns="0" rIns="0" bIns="0" anchor="t" anchorCtr="0">
            <a:noAutofit/>
          </a:bodyPr>
          <a:lstStyle/>
          <a:p>
            <a:pPr marL="0" marR="0" lvl="0" indent="0" algn="l" rtl="0">
              <a:lnSpc>
                <a:spcPct val="99230"/>
              </a:lnSpc>
              <a:spcBef>
                <a:spcPts val="0"/>
              </a:spcBef>
              <a:spcAft>
                <a:spcPts val="0"/>
              </a:spcAft>
              <a:buClr>
                <a:schemeClr val="accent1"/>
              </a:buClr>
              <a:buSzPts val="3380"/>
              <a:buFont typeface="NTR"/>
              <a:buNone/>
            </a:pPr>
            <a:r>
              <a:rPr lang="en-US" sz="2600" b="0" i="0">
                <a:solidFill>
                  <a:schemeClr val="lt1"/>
                </a:solidFill>
                <a:latin typeface="Arial"/>
                <a:ea typeface="Arial"/>
                <a:cs typeface="Arial"/>
                <a:sym typeface="Arial"/>
              </a:rPr>
              <a:t>Subhead</a:t>
            </a:r>
            <a:endParaRPr/>
          </a:p>
        </p:txBody>
      </p:sp>
      <p:cxnSp>
        <p:nvCxnSpPr>
          <p:cNvPr id="193" name="Google Shape;193;p4"/>
          <p:cNvCxnSpPr/>
          <p:nvPr/>
        </p:nvCxnSpPr>
        <p:spPr>
          <a:xfrm>
            <a:off x="1813930" y="3405673"/>
            <a:ext cx="1259391" cy="0"/>
          </a:xfrm>
          <a:prstGeom prst="straightConnector1">
            <a:avLst/>
          </a:prstGeom>
          <a:noFill/>
          <a:ln w="25400" cap="flat" cmpd="sng">
            <a:solidFill>
              <a:schemeClr val="accent3"/>
            </a:solidFill>
            <a:prstDash val="solid"/>
            <a:miter lim="800000"/>
            <a:headEnd type="none" w="sm" len="sm"/>
            <a:tailEnd type="none" w="sm" len="sm"/>
          </a:ln>
        </p:spPr>
      </p:cxnSp>
      <p:pic>
        <p:nvPicPr>
          <p:cNvPr id="194" name="Google Shape;194;p4"/>
          <p:cNvPicPr preferRelativeResize="0"/>
          <p:nvPr/>
        </p:nvPicPr>
        <p:blipFill rotWithShape="1">
          <a:blip r:embed="rId3">
            <a:alphaModFix/>
          </a:blip>
          <a:srcRect/>
          <a:stretch/>
        </p:blipFill>
        <p:spPr>
          <a:xfrm>
            <a:off x="1796107" y="5249007"/>
            <a:ext cx="2949798" cy="1055352"/>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p:nvPr/>
        </p:nvSpPr>
        <p:spPr>
          <a:xfrm>
            <a:off x="1741448" y="539923"/>
            <a:ext cx="10151328" cy="2087181"/>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0" i="0">
                <a:solidFill>
                  <a:schemeClr val="lt1"/>
                </a:solidFill>
                <a:latin typeface="Arial"/>
                <a:ea typeface="Arial"/>
                <a:cs typeface="Arial"/>
                <a:sym typeface="Arial"/>
              </a:rPr>
              <a:t>Title of Presentation</a:t>
            </a:r>
            <a:endParaRPr/>
          </a:p>
        </p:txBody>
      </p:sp>
      <p:sp>
        <p:nvSpPr>
          <p:cNvPr id="200" name="Google Shape;200;p5"/>
          <p:cNvSpPr txBox="1"/>
          <p:nvPr/>
        </p:nvSpPr>
        <p:spPr>
          <a:xfrm>
            <a:off x="1813930" y="3545597"/>
            <a:ext cx="10151328" cy="85953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2080"/>
              <a:buFont typeface="NTR"/>
              <a:buNone/>
            </a:pPr>
            <a:r>
              <a:rPr lang="en-US" sz="1600" b="0" i="0">
                <a:solidFill>
                  <a:schemeClr val="lt1"/>
                </a:solidFill>
                <a:latin typeface="Georgia"/>
                <a:ea typeface="Georgia"/>
                <a:cs typeface="Georgia"/>
                <a:sym typeface="Georgia"/>
              </a:rPr>
              <a:t>First Last, Title</a:t>
            </a:r>
            <a:endParaRPr/>
          </a:p>
          <a:p>
            <a:pPr marL="0" marR="0" lvl="0" indent="0" algn="l" rtl="0">
              <a:lnSpc>
                <a:spcPct val="100000"/>
              </a:lnSpc>
              <a:spcBef>
                <a:spcPts val="1000"/>
              </a:spcBef>
              <a:spcAft>
                <a:spcPts val="0"/>
              </a:spcAft>
              <a:buClr>
                <a:schemeClr val="accent1"/>
              </a:buClr>
              <a:buSzPts val="2080"/>
              <a:buFont typeface="NTR"/>
              <a:buNone/>
            </a:pPr>
            <a:r>
              <a:rPr lang="en-US" sz="1600" b="0" i="0">
                <a:solidFill>
                  <a:schemeClr val="lt1"/>
                </a:solidFill>
                <a:latin typeface="Georgia"/>
                <a:ea typeface="Georgia"/>
                <a:cs typeface="Georgia"/>
                <a:sym typeface="Georgia"/>
              </a:rPr>
              <a:t>Date</a:t>
            </a:r>
            <a:endParaRPr/>
          </a:p>
        </p:txBody>
      </p:sp>
      <p:sp>
        <p:nvSpPr>
          <p:cNvPr id="201" name="Google Shape;201;p5"/>
          <p:cNvSpPr txBox="1"/>
          <p:nvPr/>
        </p:nvSpPr>
        <p:spPr>
          <a:xfrm>
            <a:off x="1813930" y="2749275"/>
            <a:ext cx="10151328" cy="557553"/>
          </a:xfrm>
          <a:prstGeom prst="rect">
            <a:avLst/>
          </a:prstGeom>
          <a:noFill/>
          <a:ln>
            <a:noFill/>
          </a:ln>
        </p:spPr>
        <p:txBody>
          <a:bodyPr spcFirstLastPara="1" wrap="square" lIns="0" tIns="0" rIns="0" bIns="0" anchor="t" anchorCtr="0">
            <a:noAutofit/>
          </a:bodyPr>
          <a:lstStyle/>
          <a:p>
            <a:pPr marL="0" marR="0" lvl="0" indent="0" algn="l" rtl="0">
              <a:lnSpc>
                <a:spcPct val="99230"/>
              </a:lnSpc>
              <a:spcBef>
                <a:spcPts val="0"/>
              </a:spcBef>
              <a:spcAft>
                <a:spcPts val="0"/>
              </a:spcAft>
              <a:buClr>
                <a:schemeClr val="accent1"/>
              </a:buClr>
              <a:buSzPts val="3380"/>
              <a:buFont typeface="NTR"/>
              <a:buNone/>
            </a:pPr>
            <a:r>
              <a:rPr lang="en-US" sz="2600" b="0" i="0">
                <a:solidFill>
                  <a:schemeClr val="lt1"/>
                </a:solidFill>
                <a:latin typeface="Arial"/>
                <a:ea typeface="Arial"/>
                <a:cs typeface="Arial"/>
                <a:sym typeface="Arial"/>
              </a:rPr>
              <a:t>Subhead</a:t>
            </a:r>
            <a:endParaRPr/>
          </a:p>
        </p:txBody>
      </p:sp>
      <p:cxnSp>
        <p:nvCxnSpPr>
          <p:cNvPr id="202" name="Google Shape;202;p5"/>
          <p:cNvCxnSpPr/>
          <p:nvPr/>
        </p:nvCxnSpPr>
        <p:spPr>
          <a:xfrm>
            <a:off x="1813930" y="3405673"/>
            <a:ext cx="1259391" cy="0"/>
          </a:xfrm>
          <a:prstGeom prst="straightConnector1">
            <a:avLst/>
          </a:prstGeom>
          <a:noFill/>
          <a:ln w="25400" cap="flat" cmpd="sng">
            <a:solidFill>
              <a:schemeClr val="accent3"/>
            </a:solidFill>
            <a:prstDash val="solid"/>
            <a:miter lim="800000"/>
            <a:headEnd type="none" w="sm" len="sm"/>
            <a:tailEnd type="none" w="sm" len="sm"/>
          </a:ln>
        </p:spPr>
      </p:cxnSp>
      <p:pic>
        <p:nvPicPr>
          <p:cNvPr id="203" name="Google Shape;203;p5"/>
          <p:cNvPicPr preferRelativeResize="0"/>
          <p:nvPr/>
        </p:nvPicPr>
        <p:blipFill rotWithShape="1">
          <a:blip r:embed="rId3">
            <a:alphaModFix/>
          </a:blip>
          <a:srcRect/>
          <a:stretch/>
        </p:blipFill>
        <p:spPr>
          <a:xfrm>
            <a:off x="1792224" y="5241918"/>
            <a:ext cx="2497425" cy="1055352"/>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p:nvPr/>
        </p:nvSpPr>
        <p:spPr>
          <a:xfrm>
            <a:off x="1741448" y="539923"/>
            <a:ext cx="10151328" cy="2087181"/>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0" i="0">
                <a:solidFill>
                  <a:schemeClr val="lt1"/>
                </a:solidFill>
                <a:latin typeface="Arial"/>
                <a:ea typeface="Arial"/>
                <a:cs typeface="Arial"/>
                <a:sym typeface="Arial"/>
              </a:rPr>
              <a:t>Title of Presentation</a:t>
            </a:r>
            <a:endParaRPr/>
          </a:p>
        </p:txBody>
      </p:sp>
      <p:sp>
        <p:nvSpPr>
          <p:cNvPr id="209" name="Google Shape;209;p6"/>
          <p:cNvSpPr txBox="1"/>
          <p:nvPr/>
        </p:nvSpPr>
        <p:spPr>
          <a:xfrm>
            <a:off x="1813930" y="3545597"/>
            <a:ext cx="10151328" cy="85953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2080"/>
              <a:buFont typeface="NTR"/>
              <a:buNone/>
            </a:pPr>
            <a:r>
              <a:rPr lang="en-US" sz="1600" b="0" i="0">
                <a:solidFill>
                  <a:schemeClr val="lt1"/>
                </a:solidFill>
                <a:latin typeface="Georgia"/>
                <a:ea typeface="Georgia"/>
                <a:cs typeface="Georgia"/>
                <a:sym typeface="Georgia"/>
              </a:rPr>
              <a:t>First Last, Title</a:t>
            </a:r>
            <a:endParaRPr/>
          </a:p>
          <a:p>
            <a:pPr marL="0" marR="0" lvl="0" indent="0" algn="l" rtl="0">
              <a:lnSpc>
                <a:spcPct val="100000"/>
              </a:lnSpc>
              <a:spcBef>
                <a:spcPts val="1000"/>
              </a:spcBef>
              <a:spcAft>
                <a:spcPts val="0"/>
              </a:spcAft>
              <a:buClr>
                <a:schemeClr val="accent1"/>
              </a:buClr>
              <a:buSzPts val="2080"/>
              <a:buFont typeface="NTR"/>
              <a:buNone/>
            </a:pPr>
            <a:r>
              <a:rPr lang="en-US" sz="1600" b="0" i="0">
                <a:solidFill>
                  <a:schemeClr val="lt1"/>
                </a:solidFill>
                <a:latin typeface="Georgia"/>
                <a:ea typeface="Georgia"/>
                <a:cs typeface="Georgia"/>
                <a:sym typeface="Georgia"/>
              </a:rPr>
              <a:t>Date</a:t>
            </a:r>
            <a:endParaRPr/>
          </a:p>
        </p:txBody>
      </p:sp>
      <p:sp>
        <p:nvSpPr>
          <p:cNvPr id="210" name="Google Shape;210;p6"/>
          <p:cNvSpPr txBox="1"/>
          <p:nvPr/>
        </p:nvSpPr>
        <p:spPr>
          <a:xfrm>
            <a:off x="1813930" y="2749275"/>
            <a:ext cx="10151328" cy="557553"/>
          </a:xfrm>
          <a:prstGeom prst="rect">
            <a:avLst/>
          </a:prstGeom>
          <a:noFill/>
          <a:ln>
            <a:noFill/>
          </a:ln>
        </p:spPr>
        <p:txBody>
          <a:bodyPr spcFirstLastPara="1" wrap="square" lIns="0" tIns="0" rIns="0" bIns="0" anchor="t" anchorCtr="0">
            <a:noAutofit/>
          </a:bodyPr>
          <a:lstStyle/>
          <a:p>
            <a:pPr marL="0" marR="0" lvl="0" indent="0" algn="l" rtl="0">
              <a:lnSpc>
                <a:spcPct val="99230"/>
              </a:lnSpc>
              <a:spcBef>
                <a:spcPts val="0"/>
              </a:spcBef>
              <a:spcAft>
                <a:spcPts val="0"/>
              </a:spcAft>
              <a:buClr>
                <a:schemeClr val="accent1"/>
              </a:buClr>
              <a:buSzPts val="3380"/>
              <a:buFont typeface="NTR"/>
              <a:buNone/>
            </a:pPr>
            <a:r>
              <a:rPr lang="en-US" sz="2600" b="0" i="0">
                <a:solidFill>
                  <a:schemeClr val="lt1"/>
                </a:solidFill>
                <a:latin typeface="Arial"/>
                <a:ea typeface="Arial"/>
                <a:cs typeface="Arial"/>
                <a:sym typeface="Arial"/>
              </a:rPr>
              <a:t>Subhead</a:t>
            </a:r>
            <a:endParaRPr/>
          </a:p>
        </p:txBody>
      </p:sp>
      <p:cxnSp>
        <p:nvCxnSpPr>
          <p:cNvPr id="211" name="Google Shape;211;p6"/>
          <p:cNvCxnSpPr/>
          <p:nvPr/>
        </p:nvCxnSpPr>
        <p:spPr>
          <a:xfrm>
            <a:off x="1813930" y="3405673"/>
            <a:ext cx="1259391" cy="0"/>
          </a:xfrm>
          <a:prstGeom prst="straightConnector1">
            <a:avLst/>
          </a:prstGeom>
          <a:noFill/>
          <a:ln w="25400" cap="flat" cmpd="sng">
            <a:solidFill>
              <a:schemeClr val="accent3"/>
            </a:solidFill>
            <a:prstDash val="solid"/>
            <a:miter lim="800000"/>
            <a:headEnd type="none" w="sm" len="sm"/>
            <a:tailEnd type="none" w="sm" len="sm"/>
          </a:ln>
        </p:spPr>
      </p:cxnSp>
      <p:pic>
        <p:nvPicPr>
          <p:cNvPr id="212" name="Google Shape;212;p6"/>
          <p:cNvPicPr preferRelativeResize="0"/>
          <p:nvPr/>
        </p:nvPicPr>
        <p:blipFill rotWithShape="1">
          <a:blip r:embed="rId3">
            <a:alphaModFix/>
          </a:blip>
          <a:srcRect/>
          <a:stretch/>
        </p:blipFill>
        <p:spPr>
          <a:xfrm>
            <a:off x="1796107" y="5249007"/>
            <a:ext cx="2949798" cy="1055352"/>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p:nvPr/>
        </p:nvSpPr>
        <p:spPr>
          <a:xfrm>
            <a:off x="1741448" y="539923"/>
            <a:ext cx="10151328" cy="2087181"/>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0" i="0">
                <a:solidFill>
                  <a:schemeClr val="lt1"/>
                </a:solidFill>
                <a:latin typeface="Arial"/>
                <a:ea typeface="Arial"/>
                <a:cs typeface="Arial"/>
                <a:sym typeface="Arial"/>
              </a:rPr>
              <a:t>Title of Presentation</a:t>
            </a:r>
            <a:endParaRPr/>
          </a:p>
        </p:txBody>
      </p:sp>
      <p:sp>
        <p:nvSpPr>
          <p:cNvPr id="218" name="Google Shape;218;p7"/>
          <p:cNvSpPr txBox="1"/>
          <p:nvPr/>
        </p:nvSpPr>
        <p:spPr>
          <a:xfrm>
            <a:off x="1813930" y="3545597"/>
            <a:ext cx="10151328" cy="85953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2080"/>
              <a:buFont typeface="NTR"/>
              <a:buNone/>
            </a:pPr>
            <a:r>
              <a:rPr lang="en-US" sz="1600" b="0" i="0">
                <a:solidFill>
                  <a:schemeClr val="lt1"/>
                </a:solidFill>
                <a:latin typeface="Georgia"/>
                <a:ea typeface="Georgia"/>
                <a:cs typeface="Georgia"/>
                <a:sym typeface="Georgia"/>
              </a:rPr>
              <a:t>First Last, Title</a:t>
            </a:r>
            <a:endParaRPr/>
          </a:p>
          <a:p>
            <a:pPr marL="0" marR="0" lvl="0" indent="0" algn="l" rtl="0">
              <a:lnSpc>
                <a:spcPct val="100000"/>
              </a:lnSpc>
              <a:spcBef>
                <a:spcPts val="1000"/>
              </a:spcBef>
              <a:spcAft>
                <a:spcPts val="0"/>
              </a:spcAft>
              <a:buClr>
                <a:schemeClr val="accent1"/>
              </a:buClr>
              <a:buSzPts val="2080"/>
              <a:buFont typeface="NTR"/>
              <a:buNone/>
            </a:pPr>
            <a:r>
              <a:rPr lang="en-US" sz="1600" b="0" i="0">
                <a:solidFill>
                  <a:schemeClr val="lt1"/>
                </a:solidFill>
                <a:latin typeface="Georgia"/>
                <a:ea typeface="Georgia"/>
                <a:cs typeface="Georgia"/>
                <a:sym typeface="Georgia"/>
              </a:rPr>
              <a:t>Date</a:t>
            </a:r>
            <a:endParaRPr/>
          </a:p>
        </p:txBody>
      </p:sp>
      <p:sp>
        <p:nvSpPr>
          <p:cNvPr id="219" name="Google Shape;219;p7"/>
          <p:cNvSpPr txBox="1"/>
          <p:nvPr/>
        </p:nvSpPr>
        <p:spPr>
          <a:xfrm>
            <a:off x="1813930" y="2749275"/>
            <a:ext cx="10151328" cy="557553"/>
          </a:xfrm>
          <a:prstGeom prst="rect">
            <a:avLst/>
          </a:prstGeom>
          <a:noFill/>
          <a:ln>
            <a:noFill/>
          </a:ln>
        </p:spPr>
        <p:txBody>
          <a:bodyPr spcFirstLastPara="1" wrap="square" lIns="0" tIns="0" rIns="0" bIns="0" anchor="t" anchorCtr="0">
            <a:noAutofit/>
          </a:bodyPr>
          <a:lstStyle/>
          <a:p>
            <a:pPr marL="0" marR="0" lvl="0" indent="0" algn="l" rtl="0">
              <a:lnSpc>
                <a:spcPct val="99230"/>
              </a:lnSpc>
              <a:spcBef>
                <a:spcPts val="0"/>
              </a:spcBef>
              <a:spcAft>
                <a:spcPts val="0"/>
              </a:spcAft>
              <a:buClr>
                <a:schemeClr val="accent1"/>
              </a:buClr>
              <a:buSzPts val="3380"/>
              <a:buFont typeface="NTR"/>
              <a:buNone/>
            </a:pPr>
            <a:r>
              <a:rPr lang="en-US" sz="2600" b="0" i="0">
                <a:solidFill>
                  <a:schemeClr val="lt1"/>
                </a:solidFill>
                <a:latin typeface="Arial"/>
                <a:ea typeface="Arial"/>
                <a:cs typeface="Arial"/>
                <a:sym typeface="Arial"/>
              </a:rPr>
              <a:t>Subhead</a:t>
            </a:r>
            <a:endParaRPr/>
          </a:p>
        </p:txBody>
      </p:sp>
      <p:cxnSp>
        <p:nvCxnSpPr>
          <p:cNvPr id="220" name="Google Shape;220;p7"/>
          <p:cNvCxnSpPr/>
          <p:nvPr/>
        </p:nvCxnSpPr>
        <p:spPr>
          <a:xfrm>
            <a:off x="1813930" y="3405673"/>
            <a:ext cx="1259391" cy="0"/>
          </a:xfrm>
          <a:prstGeom prst="straightConnector1">
            <a:avLst/>
          </a:prstGeom>
          <a:noFill/>
          <a:ln w="25400" cap="flat" cmpd="sng">
            <a:solidFill>
              <a:schemeClr val="accent3"/>
            </a:solidFill>
            <a:prstDash val="solid"/>
            <a:miter lim="800000"/>
            <a:headEnd type="none" w="sm" len="sm"/>
            <a:tailEnd type="none" w="sm" len="sm"/>
          </a:ln>
        </p:spPr>
      </p:cxnSp>
      <p:pic>
        <p:nvPicPr>
          <p:cNvPr id="221" name="Google Shape;221;p7"/>
          <p:cNvPicPr preferRelativeResize="0"/>
          <p:nvPr/>
        </p:nvPicPr>
        <p:blipFill rotWithShape="1">
          <a:blip r:embed="rId3">
            <a:alphaModFix/>
          </a:blip>
          <a:srcRect/>
          <a:stretch/>
        </p:blipFill>
        <p:spPr>
          <a:xfrm>
            <a:off x="1792224" y="5249007"/>
            <a:ext cx="2497425" cy="1055352"/>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p:nvPr/>
        </p:nvSpPr>
        <p:spPr>
          <a:xfrm>
            <a:off x="803715" y="2319657"/>
            <a:ext cx="8019356"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Content slides</a:t>
            </a:r>
            <a:endParaRPr/>
          </a:p>
          <a:p>
            <a:pPr marL="0" marR="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600">
                <a:solidFill>
                  <a:schemeClr val="dk1"/>
                </a:solidFill>
                <a:latin typeface="Georgia"/>
                <a:ea typeface="Georgia"/>
                <a:cs typeface="Georgia"/>
                <a:sym typeface="Georgia"/>
              </a:rPr>
              <a:t>Use the following slide options to present bulleted content.</a:t>
            </a:r>
            <a:endParaRPr sz="1800">
              <a:solidFill>
                <a:schemeClr val="dk1"/>
              </a:solidFill>
              <a:latin typeface="Open Sans"/>
              <a:ea typeface="Open Sans"/>
              <a:cs typeface="Open Sans"/>
              <a:sym typeface="Open Sans"/>
            </a:endParaRPr>
          </a:p>
        </p:txBody>
      </p:sp>
      <p:grpSp>
        <p:nvGrpSpPr>
          <p:cNvPr id="228" name="Google Shape;228;p8"/>
          <p:cNvGrpSpPr/>
          <p:nvPr/>
        </p:nvGrpSpPr>
        <p:grpSpPr>
          <a:xfrm>
            <a:off x="0" y="0"/>
            <a:ext cx="12192000" cy="1164551"/>
            <a:chOff x="0" y="0"/>
            <a:chExt cx="12192000" cy="1164551"/>
          </a:xfrm>
        </p:grpSpPr>
        <p:sp>
          <p:nvSpPr>
            <p:cNvPr id="229" name="Google Shape;229;p8"/>
            <p:cNvSpPr/>
            <p:nvPr/>
          </p:nvSpPr>
          <p:spPr>
            <a:xfrm>
              <a:off x="0" y="0"/>
              <a:ext cx="12192000" cy="116455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00000"/>
                </a:solidFill>
                <a:latin typeface="Times New Roman"/>
                <a:ea typeface="Times New Roman"/>
                <a:cs typeface="Times New Roman"/>
                <a:sym typeface="Times New Roman"/>
              </a:endParaRPr>
            </a:p>
          </p:txBody>
        </p:sp>
        <p:sp>
          <p:nvSpPr>
            <p:cNvPr id="230" name="Google Shape;230;p8"/>
            <p:cNvSpPr txBox="1"/>
            <p:nvPr/>
          </p:nvSpPr>
          <p:spPr>
            <a:xfrm>
              <a:off x="1618554" y="417304"/>
              <a:ext cx="10095109" cy="74724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4000"/>
                <a:buFont typeface="Arial"/>
                <a:buNone/>
              </a:pPr>
              <a:r>
                <a:rPr lang="en-US" sz="4000" b="1" i="0">
                  <a:solidFill>
                    <a:schemeClr val="lt1"/>
                  </a:solidFill>
                  <a:latin typeface="Arial"/>
                  <a:ea typeface="Arial"/>
                  <a:cs typeface="Arial"/>
                  <a:sym typeface="Arial"/>
                </a:rPr>
                <a:t>Delete this slide before presenting</a:t>
              </a:r>
              <a:endParaRPr/>
            </a:p>
          </p:txBody>
        </p:sp>
        <p:pic>
          <p:nvPicPr>
            <p:cNvPr id="231" name="Google Shape;231;p8" descr="Warning"/>
            <p:cNvPicPr preferRelativeResize="0"/>
            <p:nvPr/>
          </p:nvPicPr>
          <p:blipFill rotWithShape="1">
            <a:blip r:embed="rId3">
              <a:alphaModFix/>
            </a:blip>
            <a:srcRect/>
            <a:stretch/>
          </p:blipFill>
          <p:spPr>
            <a:xfrm>
              <a:off x="406029" y="244103"/>
              <a:ext cx="795372" cy="795372"/>
            </a:xfrm>
            <a:prstGeom prst="rect">
              <a:avLst/>
            </a:prstGeom>
            <a:noFill/>
            <a:ln>
              <a:noFill/>
            </a:ln>
          </p:spPr>
        </p:pic>
      </p:grpSp>
      <p:sp>
        <p:nvSpPr>
          <p:cNvPr id="232" name="Google Shape;232;p8"/>
          <p:cNvSpPr/>
          <p:nvPr/>
        </p:nvSpPr>
        <p:spPr>
          <a:xfrm>
            <a:off x="0" y="6021659"/>
            <a:ext cx="12192000" cy="8363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609600" y="822960"/>
            <a:ext cx="10972800" cy="5045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Font typeface="Arial"/>
              <a:buNone/>
            </a:pPr>
            <a:r>
              <a:rPr lang="en-US"/>
              <a:t>Agenda</a:t>
            </a:r>
            <a:endParaRPr/>
          </a:p>
        </p:txBody>
      </p:sp>
      <p:sp>
        <p:nvSpPr>
          <p:cNvPr id="238" name="Google Shape;238;p9"/>
          <p:cNvSpPr txBox="1">
            <a:spLocks noGrp="1"/>
          </p:cNvSpPr>
          <p:nvPr>
            <p:ph type="body" idx="1"/>
          </p:nvPr>
        </p:nvSpPr>
        <p:spPr>
          <a:xfrm>
            <a:off x="609600" y="1645920"/>
            <a:ext cx="10972800" cy="4114800"/>
          </a:xfrm>
          <a:prstGeom prst="rect">
            <a:avLst/>
          </a:prstGeom>
          <a:noFill/>
          <a:ln>
            <a:noFill/>
          </a:ln>
        </p:spPr>
        <p:txBody>
          <a:bodyPr spcFirstLastPara="1" wrap="square" lIns="91425" tIns="45700" rIns="91425" bIns="45700" anchor="t" anchorCtr="0">
            <a:noAutofit/>
          </a:bodyPr>
          <a:lstStyle/>
          <a:p>
            <a:pPr marL="466344" lvl="0" indent="-466344" algn="l" rtl="0">
              <a:lnSpc>
                <a:spcPct val="123076"/>
              </a:lnSpc>
              <a:spcBef>
                <a:spcPts val="0"/>
              </a:spcBef>
              <a:spcAft>
                <a:spcPts val="0"/>
              </a:spcAft>
              <a:buSzPts val="2860"/>
              <a:buChar char="■"/>
            </a:pPr>
            <a:r>
              <a:rPr lang="en-US"/>
              <a:t>Item one</a:t>
            </a:r>
            <a:endParaRPr/>
          </a:p>
          <a:p>
            <a:pPr marL="466344" lvl="0" indent="-466344" algn="l" rtl="0">
              <a:lnSpc>
                <a:spcPct val="123076"/>
              </a:lnSpc>
              <a:spcBef>
                <a:spcPts val="1600"/>
              </a:spcBef>
              <a:spcAft>
                <a:spcPts val="0"/>
              </a:spcAft>
              <a:buSzPts val="2860"/>
              <a:buChar char="■"/>
            </a:pPr>
            <a:r>
              <a:rPr lang="en-US"/>
              <a:t>Item two</a:t>
            </a:r>
            <a:endParaRPr/>
          </a:p>
          <a:p>
            <a:pPr marL="466344" lvl="0" indent="-466344" algn="l" rtl="0">
              <a:lnSpc>
                <a:spcPct val="123076"/>
              </a:lnSpc>
              <a:spcBef>
                <a:spcPts val="1600"/>
              </a:spcBef>
              <a:spcAft>
                <a:spcPts val="0"/>
              </a:spcAft>
              <a:buSzPts val="2860"/>
              <a:buChar char="■"/>
            </a:pPr>
            <a:r>
              <a:rPr lang="en-US"/>
              <a:t>Item three</a:t>
            </a:r>
            <a:endParaRPr/>
          </a:p>
        </p:txBody>
      </p:sp>
      <p:sp>
        <p:nvSpPr>
          <p:cNvPr id="239" name="Google Shape;239;p9"/>
          <p:cNvSpPr txBox="1">
            <a:spLocks noGrp="1"/>
          </p:cNvSpPr>
          <p:nvPr>
            <p:ph type="sldNum" idx="12"/>
          </p:nvPr>
        </p:nvSpPr>
        <p:spPr>
          <a:xfrm>
            <a:off x="257275" y="6263957"/>
            <a:ext cx="59035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pic>
        <p:nvPicPr>
          <p:cNvPr id="240" name="Google Shape;240;p9"/>
          <p:cNvPicPr preferRelativeResize="0"/>
          <p:nvPr/>
        </p:nvPicPr>
        <p:blipFill rotWithShape="1">
          <a:blip r:embed="rId3">
            <a:alphaModFix/>
          </a:blip>
          <a:srcRect/>
          <a:stretch/>
        </p:blipFill>
        <p:spPr>
          <a:xfrm>
            <a:off x="10512188" y="6225052"/>
            <a:ext cx="1238038" cy="442934"/>
          </a:xfrm>
          <a:prstGeom prst="rect">
            <a:avLst/>
          </a:prstGeom>
          <a:noFill/>
          <a:ln>
            <a:noFill/>
          </a:ln>
        </p:spPr>
      </p:pic>
      <p:sp>
        <p:nvSpPr>
          <p:cNvPr id="241" name="Google Shape;241;p9"/>
          <p:cNvSpPr txBox="1"/>
          <p:nvPr/>
        </p:nvSpPr>
        <p:spPr>
          <a:xfrm>
            <a:off x="1416756" y="6263957"/>
            <a:ext cx="850617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lt1"/>
                </a:solidFill>
                <a:latin typeface="Times New Roman"/>
                <a:ea typeface="Times New Roman"/>
                <a:cs typeface="Times New Roman"/>
                <a:sym typeface="Times New Roman"/>
              </a:rPr>
              <a:t>Division of Biology and Medicine</a:t>
            </a:r>
            <a:endParaRPr/>
          </a:p>
        </p:txBody>
      </p:sp>
    </p:spTree>
  </p:cSld>
  <p:clrMapOvr>
    <a:masterClrMapping/>
  </p:clrMapOvr>
  <p:transition spd="slow">
    <p:fade/>
  </p:transition>
</p:sld>
</file>

<file path=ppt/theme/theme1.xml><?xml version="1.0" encoding="utf-8"?>
<a:theme xmlns:a="http://schemas.openxmlformats.org/drawingml/2006/main" name="Bullet Master">
  <a:themeElements>
    <a:clrScheme name="University Color">
      <a:dk1>
        <a:srgbClr val="000000"/>
      </a:dk1>
      <a:lt1>
        <a:srgbClr val="FFFFFF"/>
      </a:lt1>
      <a:dk2>
        <a:srgbClr val="44546A"/>
      </a:dk2>
      <a:lt2>
        <a:srgbClr val="E7E6E6"/>
      </a:lt2>
      <a:accent1>
        <a:srgbClr val="ED1C24"/>
      </a:accent1>
      <a:accent2>
        <a:srgbClr val="4E3628"/>
      </a:accent2>
      <a:accent3>
        <a:srgbClr val="FFC72C"/>
      </a:accent3>
      <a:accent4>
        <a:srgbClr val="58CBE8"/>
      </a:accent4>
      <a:accent5>
        <a:srgbClr val="003C71"/>
      </a:accent5>
      <a:accent6>
        <a:srgbClr val="00B398"/>
      </a:accent6>
      <a:hlink>
        <a:srgbClr val="4462E2"/>
      </a:hlink>
      <a:folHlink>
        <a:srgbClr val="5B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_Br_BMed">
  <a:themeElements>
    <a:clrScheme name="Custom 1">
      <a:dk1>
        <a:srgbClr val="000000"/>
      </a:dk1>
      <a:lt1>
        <a:srgbClr val="FFFFFF"/>
      </a:lt1>
      <a:dk2>
        <a:srgbClr val="44546A"/>
      </a:dk2>
      <a:lt2>
        <a:srgbClr val="E7E6E6"/>
      </a:lt2>
      <a:accent1>
        <a:srgbClr val="D20000"/>
      </a:accent1>
      <a:accent2>
        <a:srgbClr val="4E3628"/>
      </a:accent2>
      <a:accent3>
        <a:srgbClr val="FFC72C"/>
      </a:accent3>
      <a:accent4>
        <a:srgbClr val="58CBE8"/>
      </a:accent4>
      <a:accent5>
        <a:srgbClr val="003C71"/>
      </a:accent5>
      <a:accent6>
        <a:srgbClr val="00B398"/>
      </a:accent6>
      <a:hlink>
        <a:srgbClr val="4462E2"/>
      </a:hlink>
      <a:folHlink>
        <a:srgbClr val="5B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_R">
  <a:themeElements>
    <a:clrScheme name="Custom 1">
      <a:dk1>
        <a:srgbClr val="000000"/>
      </a:dk1>
      <a:lt1>
        <a:srgbClr val="FFFFFF"/>
      </a:lt1>
      <a:dk2>
        <a:srgbClr val="44546A"/>
      </a:dk2>
      <a:lt2>
        <a:srgbClr val="E7E6E6"/>
      </a:lt2>
      <a:accent1>
        <a:srgbClr val="D20000"/>
      </a:accent1>
      <a:accent2>
        <a:srgbClr val="4E3628"/>
      </a:accent2>
      <a:accent3>
        <a:srgbClr val="FFC72C"/>
      </a:accent3>
      <a:accent4>
        <a:srgbClr val="58CBE8"/>
      </a:accent4>
      <a:accent5>
        <a:srgbClr val="003C71"/>
      </a:accent5>
      <a:accent6>
        <a:srgbClr val="00B398"/>
      </a:accent6>
      <a:hlink>
        <a:srgbClr val="4462E2"/>
      </a:hlink>
      <a:folHlink>
        <a:srgbClr val="5B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_R_BMed">
  <a:themeElements>
    <a:clrScheme name="Custom 1">
      <a:dk1>
        <a:srgbClr val="000000"/>
      </a:dk1>
      <a:lt1>
        <a:srgbClr val="FFFFFF"/>
      </a:lt1>
      <a:dk2>
        <a:srgbClr val="44546A"/>
      </a:dk2>
      <a:lt2>
        <a:srgbClr val="E7E6E6"/>
      </a:lt2>
      <a:accent1>
        <a:srgbClr val="D20000"/>
      </a:accent1>
      <a:accent2>
        <a:srgbClr val="4E3628"/>
      </a:accent2>
      <a:accent3>
        <a:srgbClr val="FFC72C"/>
      </a:accent3>
      <a:accent4>
        <a:srgbClr val="58CBE8"/>
      </a:accent4>
      <a:accent5>
        <a:srgbClr val="003C71"/>
      </a:accent5>
      <a:accent6>
        <a:srgbClr val="00B398"/>
      </a:accent6>
      <a:hlink>
        <a:srgbClr val="4462E2"/>
      </a:hlink>
      <a:folHlink>
        <a:srgbClr val="5B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nd Bumper Br">
  <a:themeElements>
    <a:clrScheme name="Custom 1">
      <a:dk1>
        <a:srgbClr val="000000"/>
      </a:dk1>
      <a:lt1>
        <a:srgbClr val="FFFFFF"/>
      </a:lt1>
      <a:dk2>
        <a:srgbClr val="44546A"/>
      </a:dk2>
      <a:lt2>
        <a:srgbClr val="E7E6E6"/>
      </a:lt2>
      <a:accent1>
        <a:srgbClr val="ED1C24"/>
      </a:accent1>
      <a:accent2>
        <a:srgbClr val="4E3628"/>
      </a:accent2>
      <a:accent3>
        <a:srgbClr val="FFC72C"/>
      </a:accent3>
      <a:accent4>
        <a:srgbClr val="58CBE8"/>
      </a:accent4>
      <a:accent5>
        <a:srgbClr val="003C71"/>
      </a:accent5>
      <a:accent6>
        <a:srgbClr val="00B398"/>
      </a:accent6>
      <a:hlink>
        <a:srgbClr val="4462E2"/>
      </a:hlink>
      <a:folHlink>
        <a:srgbClr val="5B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End Bumper R">
  <a:themeElements>
    <a:clrScheme name="Custom 1">
      <a:dk1>
        <a:srgbClr val="000000"/>
      </a:dk1>
      <a:lt1>
        <a:srgbClr val="FFFFFF"/>
      </a:lt1>
      <a:dk2>
        <a:srgbClr val="44546A"/>
      </a:dk2>
      <a:lt2>
        <a:srgbClr val="E7E6E6"/>
      </a:lt2>
      <a:accent1>
        <a:srgbClr val="ED1C24"/>
      </a:accent1>
      <a:accent2>
        <a:srgbClr val="4E3628"/>
      </a:accent2>
      <a:accent3>
        <a:srgbClr val="FFC72C"/>
      </a:accent3>
      <a:accent4>
        <a:srgbClr val="58CBE8"/>
      </a:accent4>
      <a:accent5>
        <a:srgbClr val="003C71"/>
      </a:accent5>
      <a:accent6>
        <a:srgbClr val="00B398"/>
      </a:accent6>
      <a:hlink>
        <a:srgbClr val="4462E2"/>
      </a:hlink>
      <a:folHlink>
        <a:srgbClr val="5B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nd Bumper Br_BMed">
  <a:themeElements>
    <a:clrScheme name="Custom 1">
      <a:dk1>
        <a:srgbClr val="000000"/>
      </a:dk1>
      <a:lt1>
        <a:srgbClr val="FFFFFF"/>
      </a:lt1>
      <a:dk2>
        <a:srgbClr val="44546A"/>
      </a:dk2>
      <a:lt2>
        <a:srgbClr val="E7E6E6"/>
      </a:lt2>
      <a:accent1>
        <a:srgbClr val="ED1C24"/>
      </a:accent1>
      <a:accent2>
        <a:srgbClr val="4E3628"/>
      </a:accent2>
      <a:accent3>
        <a:srgbClr val="FFC72C"/>
      </a:accent3>
      <a:accent4>
        <a:srgbClr val="58CBE8"/>
      </a:accent4>
      <a:accent5>
        <a:srgbClr val="003C71"/>
      </a:accent5>
      <a:accent6>
        <a:srgbClr val="00B398"/>
      </a:accent6>
      <a:hlink>
        <a:srgbClr val="4462E2"/>
      </a:hlink>
      <a:folHlink>
        <a:srgbClr val="5B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nd Bumper R_BMed">
  <a:themeElements>
    <a:clrScheme name="Custom 1">
      <a:dk1>
        <a:srgbClr val="000000"/>
      </a:dk1>
      <a:lt1>
        <a:srgbClr val="FFFFFF"/>
      </a:lt1>
      <a:dk2>
        <a:srgbClr val="44546A"/>
      </a:dk2>
      <a:lt2>
        <a:srgbClr val="E7E6E6"/>
      </a:lt2>
      <a:accent1>
        <a:srgbClr val="ED1C24"/>
      </a:accent1>
      <a:accent2>
        <a:srgbClr val="4E3628"/>
      </a:accent2>
      <a:accent3>
        <a:srgbClr val="FFC72C"/>
      </a:accent3>
      <a:accent4>
        <a:srgbClr val="58CBE8"/>
      </a:accent4>
      <a:accent5>
        <a:srgbClr val="003C71"/>
      </a:accent5>
      <a:accent6>
        <a:srgbClr val="00B398"/>
      </a:accent6>
      <a:hlink>
        <a:srgbClr val="4462E2"/>
      </a:hlink>
      <a:folHlink>
        <a:srgbClr val="5B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ection Divider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716</Words>
  <Application>Microsoft Office PowerPoint</Application>
  <PresentationFormat>Widescreen</PresentationFormat>
  <Paragraphs>161</Paragraphs>
  <Slides>34</Slides>
  <Notes>34</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34</vt:i4>
      </vt:variant>
    </vt:vector>
  </HeadingPairs>
  <TitlesOfParts>
    <vt:vector size="51" baseType="lpstr">
      <vt:lpstr>Georgia</vt:lpstr>
      <vt:lpstr>Arial</vt:lpstr>
      <vt:lpstr>Calibri</vt:lpstr>
      <vt:lpstr>NTR</vt:lpstr>
      <vt:lpstr>Merriweather Sans</vt:lpstr>
      <vt:lpstr>Times New Roman</vt:lpstr>
      <vt:lpstr>Noto Sans Symbols</vt:lpstr>
      <vt:lpstr>Open Sans</vt:lpstr>
      <vt:lpstr>Bullet Master</vt:lpstr>
      <vt:lpstr>Title_Br_BMed</vt:lpstr>
      <vt:lpstr>Title_R</vt:lpstr>
      <vt:lpstr>Title_R_BMed</vt:lpstr>
      <vt:lpstr>1_End Bumper Br</vt:lpstr>
      <vt:lpstr>2_End Bumper R</vt:lpstr>
      <vt:lpstr>End Bumper Br_BMed</vt:lpstr>
      <vt:lpstr>End Bumper R_BMed</vt:lpstr>
      <vt:lpstr>Section Divider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Default list w/bullets</vt:lpstr>
      <vt:lpstr>Bullets w/sub-bullets</vt:lpstr>
      <vt:lpstr>Default list w/bullets Two-line title</vt:lpstr>
      <vt:lpstr>PowerPoint Presentation</vt:lpstr>
      <vt:lpstr>Two columns w/subhead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Tashima, Karen T, MD</cp:lastModifiedBy>
  <cp:revision>1</cp:revision>
  <dcterms:created xsi:type="dcterms:W3CDTF">2019-07-05T19:42:21Z</dcterms:created>
  <dcterms:modified xsi:type="dcterms:W3CDTF">2025-01-15T21:37:21Z</dcterms:modified>
</cp:coreProperties>
</file>